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9"/>
  </p:notesMasterIdLst>
  <p:handoutMasterIdLst>
    <p:handoutMasterId r:id="rId20"/>
  </p:handoutMasterIdLst>
  <p:sldIdLst>
    <p:sldId id="259" r:id="rId6"/>
    <p:sldId id="261" r:id="rId7"/>
    <p:sldId id="268" r:id="rId8"/>
    <p:sldId id="262" r:id="rId9"/>
    <p:sldId id="285" r:id="rId10"/>
    <p:sldId id="281" r:id="rId11"/>
    <p:sldId id="284" r:id="rId12"/>
    <p:sldId id="286" r:id="rId13"/>
    <p:sldId id="287" r:id="rId14"/>
    <p:sldId id="290" r:id="rId15"/>
    <p:sldId id="288" r:id="rId16"/>
    <p:sldId id="295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4BD528-9768-4E5A-98A7-909AA09929D7}" v="13" dt="2024-01-30T11:44:18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523" autoAdjust="0"/>
  </p:normalViewPr>
  <p:slideViewPr>
    <p:cSldViewPr snapToGrid="0" showGuides="1">
      <p:cViewPr>
        <p:scale>
          <a:sx n="100" d="100"/>
          <a:sy n="100" d="100"/>
        </p:scale>
        <p:origin x="99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a Neel Jakobsen" userId="23abca72-2589-46d1-8146-b27711ee36a4" providerId="ADAL" clId="{B935FA14-0A70-492D-8741-5A09D57CDAB0}"/>
    <pc:docChg chg="undo redo custSel modSld">
      <pc:chgData name="Kristina Neel Jakobsen" userId="23abca72-2589-46d1-8146-b27711ee36a4" providerId="ADAL" clId="{B935FA14-0A70-492D-8741-5A09D57CDAB0}" dt="2024-01-09T13:19:37.009" v="196" actId="20577"/>
      <pc:docMkLst>
        <pc:docMk/>
      </pc:docMkLst>
      <pc:sldChg chg="addSp delSp modSp mod">
        <pc:chgData name="Kristina Neel Jakobsen" userId="23abca72-2589-46d1-8146-b27711ee36a4" providerId="ADAL" clId="{B935FA14-0A70-492D-8741-5A09D57CDAB0}" dt="2024-01-09T13:06:20.006" v="133" actId="20577"/>
        <pc:sldMkLst>
          <pc:docMk/>
          <pc:sldMk cId="4058276122" sldId="262"/>
        </pc:sldMkLst>
        <pc:spChg chg="mod">
          <ac:chgData name="Kristina Neel Jakobsen" userId="23abca72-2589-46d1-8146-b27711ee36a4" providerId="ADAL" clId="{B935FA14-0A70-492D-8741-5A09D57CDAB0}" dt="2024-01-09T13:06:20.006" v="133" actId="20577"/>
          <ac:spMkLst>
            <pc:docMk/>
            <pc:sldMk cId="4058276122" sldId="262"/>
            <ac:spMk id="12" creationId="{2713C06D-2EB5-4B6A-9970-01F1DDFB7B58}"/>
          </ac:spMkLst>
        </pc:spChg>
        <pc:picChg chg="del">
          <ac:chgData name="Kristina Neel Jakobsen" userId="23abca72-2589-46d1-8146-b27711ee36a4" providerId="ADAL" clId="{B935FA14-0A70-492D-8741-5A09D57CDAB0}" dt="2024-01-09T13:05:48.427" v="52" actId="478"/>
          <ac:picMkLst>
            <pc:docMk/>
            <pc:sldMk cId="4058276122" sldId="262"/>
            <ac:picMk id="11" creationId="{E5ED8C67-BA09-4847-B876-2C649597643C}"/>
          </ac:picMkLst>
        </pc:picChg>
        <pc:picChg chg="add del">
          <ac:chgData name="Kristina Neel Jakobsen" userId="23abca72-2589-46d1-8146-b27711ee36a4" providerId="ADAL" clId="{B935FA14-0A70-492D-8741-5A09D57CDAB0}" dt="2024-01-09T13:05:51.622" v="54" actId="478"/>
          <ac:picMkLst>
            <pc:docMk/>
            <pc:sldMk cId="4058276122" sldId="262"/>
            <ac:picMk id="1026" creationId="{154095B2-1E67-BCD9-98E1-A8665DB5AF87}"/>
          </ac:picMkLst>
        </pc:picChg>
        <pc:picChg chg="add mod">
          <ac:chgData name="Kristina Neel Jakobsen" userId="23abca72-2589-46d1-8146-b27711ee36a4" providerId="ADAL" clId="{B935FA14-0A70-492D-8741-5A09D57CDAB0}" dt="2024-01-09T13:06:05.497" v="59" actId="1076"/>
          <ac:picMkLst>
            <pc:docMk/>
            <pc:sldMk cId="4058276122" sldId="262"/>
            <ac:picMk id="1028" creationId="{D4008A36-EBC8-5B2D-A961-F817FF3CC6B3}"/>
          </ac:picMkLst>
        </pc:picChg>
      </pc:sldChg>
      <pc:sldChg chg="addSp delSp modSp mod">
        <pc:chgData name="Kristina Neel Jakobsen" userId="23abca72-2589-46d1-8146-b27711ee36a4" providerId="ADAL" clId="{B935FA14-0A70-492D-8741-5A09D57CDAB0}" dt="2024-01-09T13:19:37.009" v="196" actId="20577"/>
        <pc:sldMkLst>
          <pc:docMk/>
          <pc:sldMk cId="50591610" sldId="281"/>
        </pc:sldMkLst>
        <pc:spChg chg="mod">
          <ac:chgData name="Kristina Neel Jakobsen" userId="23abca72-2589-46d1-8146-b27711ee36a4" providerId="ADAL" clId="{B935FA14-0A70-492D-8741-5A09D57CDAB0}" dt="2024-01-09T13:19:37.009" v="196" actId="20577"/>
          <ac:spMkLst>
            <pc:docMk/>
            <pc:sldMk cId="50591610" sldId="281"/>
            <ac:spMk id="14" creationId="{6FCA86FE-D536-49C6-9DFD-15343FA1F695}"/>
          </ac:spMkLst>
        </pc:spChg>
        <pc:picChg chg="del">
          <ac:chgData name="Kristina Neel Jakobsen" userId="23abca72-2589-46d1-8146-b27711ee36a4" providerId="ADAL" clId="{B935FA14-0A70-492D-8741-5A09D57CDAB0}" dt="2024-01-09T12:52:28.343" v="51" actId="478"/>
          <ac:picMkLst>
            <pc:docMk/>
            <pc:sldMk cId="50591610" sldId="281"/>
            <ac:picMk id="13" creationId="{56EF98D4-6D50-4432-A1B8-C6CDB2B6F0E9}"/>
          </ac:picMkLst>
        </pc:picChg>
        <pc:picChg chg="add mod">
          <ac:chgData name="Kristina Neel Jakobsen" userId="23abca72-2589-46d1-8146-b27711ee36a4" providerId="ADAL" clId="{B935FA14-0A70-492D-8741-5A09D57CDAB0}" dt="2024-01-09T13:19:21.396" v="137" actId="1076"/>
          <ac:picMkLst>
            <pc:docMk/>
            <pc:sldMk cId="50591610" sldId="281"/>
            <ac:picMk id="2050" creationId="{87646142-F699-2CE6-BAD0-7808ADA05620}"/>
          </ac:picMkLst>
        </pc:picChg>
      </pc:sldChg>
      <pc:sldChg chg="addSp delSp modSp mod">
        <pc:chgData name="Kristina Neel Jakobsen" userId="23abca72-2589-46d1-8146-b27711ee36a4" providerId="ADAL" clId="{B935FA14-0A70-492D-8741-5A09D57CDAB0}" dt="2024-01-09T12:52:21.424" v="50" actId="20577"/>
        <pc:sldMkLst>
          <pc:docMk/>
          <pc:sldMk cId="238945932" sldId="285"/>
        </pc:sldMkLst>
        <pc:spChg chg="mod">
          <ac:chgData name="Kristina Neel Jakobsen" userId="23abca72-2589-46d1-8146-b27711ee36a4" providerId="ADAL" clId="{B935FA14-0A70-492D-8741-5A09D57CDAB0}" dt="2024-01-09T12:52:21.424" v="50" actId="20577"/>
          <ac:spMkLst>
            <pc:docMk/>
            <pc:sldMk cId="238945932" sldId="285"/>
            <ac:spMk id="12" creationId="{2713C06D-2EB5-4B6A-9970-01F1DDFB7B58}"/>
          </ac:spMkLst>
        </pc:spChg>
        <pc:picChg chg="add mod">
          <ac:chgData name="Kristina Neel Jakobsen" userId="23abca72-2589-46d1-8146-b27711ee36a4" providerId="ADAL" clId="{B935FA14-0A70-492D-8741-5A09D57CDAB0}" dt="2024-01-09T12:52:17.500" v="49" actId="1076"/>
          <ac:picMkLst>
            <pc:docMk/>
            <pc:sldMk cId="238945932" sldId="285"/>
            <ac:picMk id="2" creationId="{E7242E5D-6FEE-7DC2-0579-07F6535D0AC9}"/>
          </ac:picMkLst>
        </pc:picChg>
        <pc:picChg chg="del">
          <ac:chgData name="Kristina Neel Jakobsen" userId="23abca72-2589-46d1-8146-b27711ee36a4" providerId="ADAL" clId="{B935FA14-0A70-492D-8741-5A09D57CDAB0}" dt="2024-01-09T12:50:36.462" v="0" actId="478"/>
          <ac:picMkLst>
            <pc:docMk/>
            <pc:sldMk cId="238945932" sldId="285"/>
            <ac:picMk id="5" creationId="{7772F46E-7658-4BEF-A170-CF9ECD6A2899}"/>
          </ac:picMkLst>
        </pc:picChg>
      </pc:sldChg>
    </pc:docChg>
  </pc:docChgLst>
  <pc:docChgLst>
    <pc:chgData name="Kristina Neel Jakobsen" userId="23abca72-2589-46d1-8146-b27711ee36a4" providerId="ADAL" clId="{FB4BD528-9768-4E5A-98A7-909AA09929D7}"/>
    <pc:docChg chg="undo redo custSel modSld">
      <pc:chgData name="Kristina Neel Jakobsen" userId="23abca72-2589-46d1-8146-b27711ee36a4" providerId="ADAL" clId="{FB4BD528-9768-4E5A-98A7-909AA09929D7}" dt="2024-01-30T11:49:38.698" v="780" actId="20577"/>
      <pc:docMkLst>
        <pc:docMk/>
      </pc:docMkLst>
      <pc:sldChg chg="modSp mod">
        <pc:chgData name="Kristina Neel Jakobsen" userId="23abca72-2589-46d1-8146-b27711ee36a4" providerId="ADAL" clId="{FB4BD528-9768-4E5A-98A7-909AA09929D7}" dt="2024-01-30T11:49:38.698" v="780" actId="20577"/>
        <pc:sldMkLst>
          <pc:docMk/>
          <pc:sldMk cId="739943458" sldId="259"/>
        </pc:sldMkLst>
        <pc:spChg chg="mod">
          <ac:chgData name="Kristina Neel Jakobsen" userId="23abca72-2589-46d1-8146-b27711ee36a4" providerId="ADAL" clId="{FB4BD528-9768-4E5A-98A7-909AA09929D7}" dt="2024-01-30T11:49:38.698" v="780" actId="20577"/>
          <ac:spMkLst>
            <pc:docMk/>
            <pc:sldMk cId="739943458" sldId="259"/>
            <ac:spMk id="2" creationId="{495D98DE-3EBA-4843-B85E-2A19C2774C5E}"/>
          </ac:spMkLst>
        </pc:spChg>
        <pc:spChg chg="mod">
          <ac:chgData name="Kristina Neel Jakobsen" userId="23abca72-2589-46d1-8146-b27711ee36a4" providerId="ADAL" clId="{FB4BD528-9768-4E5A-98A7-909AA09929D7}" dt="2024-01-30T11:49:23.289" v="734" actId="20577"/>
          <ac:spMkLst>
            <pc:docMk/>
            <pc:sldMk cId="739943458" sldId="259"/>
            <ac:spMk id="3" creationId="{39169E9D-AEB7-443C-ACDF-C1D8869B3922}"/>
          </ac:spMkLst>
        </pc:spChg>
      </pc:sldChg>
      <pc:sldChg chg="modSp mod">
        <pc:chgData name="Kristina Neel Jakobsen" userId="23abca72-2589-46d1-8146-b27711ee36a4" providerId="ADAL" clId="{FB4BD528-9768-4E5A-98A7-909AA09929D7}" dt="2024-01-30T10:40:46.327" v="143" actId="6549"/>
        <pc:sldMkLst>
          <pc:docMk/>
          <pc:sldMk cId="2464349324" sldId="261"/>
        </pc:sldMkLst>
        <pc:spChg chg="mod">
          <ac:chgData name="Kristina Neel Jakobsen" userId="23abca72-2589-46d1-8146-b27711ee36a4" providerId="ADAL" clId="{FB4BD528-9768-4E5A-98A7-909AA09929D7}" dt="2024-01-30T10:40:46.327" v="143" actId="6549"/>
          <ac:spMkLst>
            <pc:docMk/>
            <pc:sldMk cId="2464349324" sldId="261"/>
            <ac:spMk id="6" creationId="{4C55E090-08B5-4381-A2B6-8792D084B136}"/>
          </ac:spMkLst>
        </pc:spChg>
      </pc:sldChg>
      <pc:sldChg chg="modSp mod">
        <pc:chgData name="Kristina Neel Jakobsen" userId="23abca72-2589-46d1-8146-b27711ee36a4" providerId="ADAL" clId="{FB4BD528-9768-4E5A-98A7-909AA09929D7}" dt="2024-01-30T11:40:28.568" v="648" actId="6549"/>
        <pc:sldMkLst>
          <pc:docMk/>
          <pc:sldMk cId="4058276122" sldId="262"/>
        </pc:sldMkLst>
        <pc:spChg chg="mod">
          <ac:chgData name="Kristina Neel Jakobsen" userId="23abca72-2589-46d1-8146-b27711ee36a4" providerId="ADAL" clId="{FB4BD528-9768-4E5A-98A7-909AA09929D7}" dt="2024-01-30T11:40:28.568" v="648" actId="6549"/>
          <ac:spMkLst>
            <pc:docMk/>
            <pc:sldMk cId="4058276122" sldId="262"/>
            <ac:spMk id="2" creationId="{AC7A7915-CAE5-4AD7-8494-5CDF6040E5C2}"/>
          </ac:spMkLst>
        </pc:spChg>
        <pc:spChg chg="mod">
          <ac:chgData name="Kristina Neel Jakobsen" userId="23abca72-2589-46d1-8146-b27711ee36a4" providerId="ADAL" clId="{FB4BD528-9768-4E5A-98A7-909AA09929D7}" dt="2024-01-30T11:40:11.617" v="622" actId="1076"/>
          <ac:spMkLst>
            <pc:docMk/>
            <pc:sldMk cId="4058276122" sldId="262"/>
            <ac:spMk id="12" creationId="{2713C06D-2EB5-4B6A-9970-01F1DDFB7B58}"/>
          </ac:spMkLst>
        </pc:spChg>
      </pc:sldChg>
      <pc:sldChg chg="modSp mod">
        <pc:chgData name="Kristina Neel Jakobsen" userId="23abca72-2589-46d1-8146-b27711ee36a4" providerId="ADAL" clId="{FB4BD528-9768-4E5A-98A7-909AA09929D7}" dt="2024-01-30T11:38:44.567" v="577" actId="20577"/>
        <pc:sldMkLst>
          <pc:docMk/>
          <pc:sldMk cId="2684373946" sldId="268"/>
        </pc:sldMkLst>
        <pc:spChg chg="mod">
          <ac:chgData name="Kristina Neel Jakobsen" userId="23abca72-2589-46d1-8146-b27711ee36a4" providerId="ADAL" clId="{FB4BD528-9768-4E5A-98A7-909AA09929D7}" dt="2024-01-30T11:38:44.567" v="577" actId="20577"/>
          <ac:spMkLst>
            <pc:docMk/>
            <pc:sldMk cId="2684373946" sldId="268"/>
            <ac:spMk id="5" creationId="{852169EB-38A0-4B19-8B0B-A7616C8DD4FD}"/>
          </ac:spMkLst>
        </pc:spChg>
      </pc:sldChg>
      <pc:sldChg chg="addSp delSp modSp mod">
        <pc:chgData name="Kristina Neel Jakobsen" userId="23abca72-2589-46d1-8146-b27711ee36a4" providerId="ADAL" clId="{FB4BD528-9768-4E5A-98A7-909AA09929D7}" dt="2024-01-30T11:41:17.672" v="659" actId="14100"/>
        <pc:sldMkLst>
          <pc:docMk/>
          <pc:sldMk cId="50591610" sldId="281"/>
        </pc:sldMkLst>
        <pc:spChg chg="add mod">
          <ac:chgData name="Kristina Neel Jakobsen" userId="23abca72-2589-46d1-8146-b27711ee36a4" providerId="ADAL" clId="{FB4BD528-9768-4E5A-98A7-909AA09929D7}" dt="2024-01-30T11:41:02.177" v="654"/>
          <ac:spMkLst>
            <pc:docMk/>
            <pc:sldMk cId="50591610" sldId="281"/>
            <ac:spMk id="2" creationId="{25CE6D98-DBE0-65CB-F179-E23E30770D50}"/>
          </ac:spMkLst>
        </pc:spChg>
        <pc:spChg chg="del">
          <ac:chgData name="Kristina Neel Jakobsen" userId="23abca72-2589-46d1-8146-b27711ee36a4" providerId="ADAL" clId="{FB4BD528-9768-4E5A-98A7-909AA09929D7}" dt="2024-01-30T11:41:01.813" v="653" actId="478"/>
          <ac:spMkLst>
            <pc:docMk/>
            <pc:sldMk cId="50591610" sldId="281"/>
            <ac:spMk id="6" creationId="{49320323-4414-4942-9D2C-A9C34F1CE765}"/>
          </ac:spMkLst>
        </pc:spChg>
        <pc:spChg chg="mod">
          <ac:chgData name="Kristina Neel Jakobsen" userId="23abca72-2589-46d1-8146-b27711ee36a4" providerId="ADAL" clId="{FB4BD528-9768-4E5A-98A7-909AA09929D7}" dt="2024-01-30T11:41:14.441" v="657" actId="1076"/>
          <ac:spMkLst>
            <pc:docMk/>
            <pc:sldMk cId="50591610" sldId="281"/>
            <ac:spMk id="14" creationId="{6FCA86FE-D536-49C6-9DFD-15343FA1F695}"/>
          </ac:spMkLst>
        </pc:spChg>
        <pc:picChg chg="mod">
          <ac:chgData name="Kristina Neel Jakobsen" userId="23abca72-2589-46d1-8146-b27711ee36a4" providerId="ADAL" clId="{FB4BD528-9768-4E5A-98A7-909AA09929D7}" dt="2024-01-30T11:41:17.672" v="659" actId="14100"/>
          <ac:picMkLst>
            <pc:docMk/>
            <pc:sldMk cId="50591610" sldId="281"/>
            <ac:picMk id="2050" creationId="{87646142-F699-2CE6-BAD0-7808ADA05620}"/>
          </ac:picMkLst>
        </pc:picChg>
      </pc:sldChg>
      <pc:sldChg chg="addSp delSp modSp mod">
        <pc:chgData name="Kristina Neel Jakobsen" userId="23abca72-2589-46d1-8146-b27711ee36a4" providerId="ADAL" clId="{FB4BD528-9768-4E5A-98A7-909AA09929D7}" dt="2024-01-30T11:41:42.791" v="664" actId="1076"/>
        <pc:sldMkLst>
          <pc:docMk/>
          <pc:sldMk cId="3086426451" sldId="284"/>
        </pc:sldMkLst>
        <pc:spChg chg="add mod">
          <ac:chgData name="Kristina Neel Jakobsen" userId="23abca72-2589-46d1-8146-b27711ee36a4" providerId="ADAL" clId="{FB4BD528-9768-4E5A-98A7-909AA09929D7}" dt="2024-01-30T11:41:42.791" v="664" actId="1076"/>
          <ac:spMkLst>
            <pc:docMk/>
            <pc:sldMk cId="3086426451" sldId="284"/>
            <ac:spMk id="2" creationId="{E3B8815E-43AB-AE50-8A2B-A331445B361F}"/>
          </ac:spMkLst>
        </pc:spChg>
        <pc:spChg chg="del">
          <ac:chgData name="Kristina Neel Jakobsen" userId="23abca72-2589-46d1-8146-b27711ee36a4" providerId="ADAL" clId="{FB4BD528-9768-4E5A-98A7-909AA09929D7}" dt="2024-01-30T11:41:32.604" v="660" actId="478"/>
          <ac:spMkLst>
            <pc:docMk/>
            <pc:sldMk cId="3086426451" sldId="284"/>
            <ac:spMk id="6" creationId="{F44059BE-DFC6-459C-9DEC-B1586FD7C7E9}"/>
          </ac:spMkLst>
        </pc:spChg>
      </pc:sldChg>
      <pc:sldChg chg="addSp delSp modSp mod">
        <pc:chgData name="Kristina Neel Jakobsen" userId="23abca72-2589-46d1-8146-b27711ee36a4" providerId="ADAL" clId="{FB4BD528-9768-4E5A-98A7-909AA09929D7}" dt="2024-01-30T11:40:51.666" v="651"/>
        <pc:sldMkLst>
          <pc:docMk/>
          <pc:sldMk cId="238945932" sldId="285"/>
        </pc:sldMkLst>
        <pc:spChg chg="add mod">
          <ac:chgData name="Kristina Neel Jakobsen" userId="23abca72-2589-46d1-8146-b27711ee36a4" providerId="ADAL" clId="{FB4BD528-9768-4E5A-98A7-909AA09929D7}" dt="2024-01-30T11:40:51.666" v="651"/>
          <ac:spMkLst>
            <pc:docMk/>
            <pc:sldMk cId="238945932" sldId="285"/>
            <ac:spMk id="4" creationId="{5AEFD6F6-321C-37DF-B8B4-F0D606179AA6}"/>
          </ac:spMkLst>
        </pc:spChg>
        <pc:spChg chg="del">
          <ac:chgData name="Kristina Neel Jakobsen" userId="23abca72-2589-46d1-8146-b27711ee36a4" providerId="ADAL" clId="{FB4BD528-9768-4E5A-98A7-909AA09929D7}" dt="2024-01-30T11:40:43.842" v="649" actId="478"/>
          <ac:spMkLst>
            <pc:docMk/>
            <pc:sldMk cId="238945932" sldId="285"/>
            <ac:spMk id="6" creationId="{ABAE65A9-BAE0-4477-99D1-24F217AA7144}"/>
          </ac:spMkLst>
        </pc:spChg>
        <pc:spChg chg="mod">
          <ac:chgData name="Kristina Neel Jakobsen" userId="23abca72-2589-46d1-8146-b27711ee36a4" providerId="ADAL" clId="{FB4BD528-9768-4E5A-98A7-909AA09929D7}" dt="2024-01-30T11:40:50.575" v="650" actId="1076"/>
          <ac:spMkLst>
            <pc:docMk/>
            <pc:sldMk cId="238945932" sldId="285"/>
            <ac:spMk id="12" creationId="{2713C06D-2EB5-4B6A-9970-01F1DDFB7B58}"/>
          </ac:spMkLst>
        </pc:spChg>
      </pc:sldChg>
      <pc:sldChg chg="addSp delSp modSp mod">
        <pc:chgData name="Kristina Neel Jakobsen" userId="23abca72-2589-46d1-8146-b27711ee36a4" providerId="ADAL" clId="{FB4BD528-9768-4E5A-98A7-909AA09929D7}" dt="2024-01-30T11:41:51.128" v="667"/>
        <pc:sldMkLst>
          <pc:docMk/>
          <pc:sldMk cId="868334006" sldId="286"/>
        </pc:sldMkLst>
        <pc:spChg chg="add mod">
          <ac:chgData name="Kristina Neel Jakobsen" userId="23abca72-2589-46d1-8146-b27711ee36a4" providerId="ADAL" clId="{FB4BD528-9768-4E5A-98A7-909AA09929D7}" dt="2024-01-30T11:41:51.128" v="667"/>
          <ac:spMkLst>
            <pc:docMk/>
            <pc:sldMk cId="868334006" sldId="286"/>
            <ac:spMk id="2" creationId="{CDEF000F-6E8F-A0E1-6E42-D84F70C85537}"/>
          </ac:spMkLst>
        </pc:spChg>
        <pc:spChg chg="del">
          <ac:chgData name="Kristina Neel Jakobsen" userId="23abca72-2589-46d1-8146-b27711ee36a4" providerId="ADAL" clId="{FB4BD528-9768-4E5A-98A7-909AA09929D7}" dt="2024-01-30T11:41:46.595" v="665" actId="478"/>
          <ac:spMkLst>
            <pc:docMk/>
            <pc:sldMk cId="868334006" sldId="286"/>
            <ac:spMk id="6" creationId="{729EC4E8-F6F4-4DE8-9B36-99BC3F71D4CD}"/>
          </ac:spMkLst>
        </pc:spChg>
        <pc:spChg chg="mod">
          <ac:chgData name="Kristina Neel Jakobsen" userId="23abca72-2589-46d1-8146-b27711ee36a4" providerId="ADAL" clId="{FB4BD528-9768-4E5A-98A7-909AA09929D7}" dt="2024-01-30T11:41:49.891" v="666" actId="1076"/>
          <ac:spMkLst>
            <pc:docMk/>
            <pc:sldMk cId="868334006" sldId="286"/>
            <ac:spMk id="14" creationId="{6FCA86FE-D536-49C6-9DFD-15343FA1F695}"/>
          </ac:spMkLst>
        </pc:spChg>
      </pc:sldChg>
      <pc:sldChg chg="addSp delSp modSp mod">
        <pc:chgData name="Kristina Neel Jakobsen" userId="23abca72-2589-46d1-8146-b27711ee36a4" providerId="ADAL" clId="{FB4BD528-9768-4E5A-98A7-909AA09929D7}" dt="2024-01-30T11:42:07.631" v="672" actId="1076"/>
        <pc:sldMkLst>
          <pc:docMk/>
          <pc:sldMk cId="2764525986" sldId="287"/>
        </pc:sldMkLst>
        <pc:spChg chg="add mod">
          <ac:chgData name="Kristina Neel Jakobsen" userId="23abca72-2589-46d1-8146-b27711ee36a4" providerId="ADAL" clId="{FB4BD528-9768-4E5A-98A7-909AA09929D7}" dt="2024-01-30T11:42:07.631" v="672" actId="1076"/>
          <ac:spMkLst>
            <pc:docMk/>
            <pc:sldMk cId="2764525986" sldId="287"/>
            <ac:spMk id="2" creationId="{8123DF9A-8D20-5B11-1662-7FCD5D53D14C}"/>
          </ac:spMkLst>
        </pc:spChg>
        <pc:spChg chg="del">
          <ac:chgData name="Kristina Neel Jakobsen" userId="23abca72-2589-46d1-8146-b27711ee36a4" providerId="ADAL" clId="{FB4BD528-9768-4E5A-98A7-909AA09929D7}" dt="2024-01-30T11:41:56.604" v="668" actId="478"/>
          <ac:spMkLst>
            <pc:docMk/>
            <pc:sldMk cId="2764525986" sldId="287"/>
            <ac:spMk id="6" creationId="{F4C9B96B-260D-45A3-A0BF-0B9EA57728D3}"/>
          </ac:spMkLst>
        </pc:spChg>
      </pc:sldChg>
      <pc:sldChg chg="addSp delSp modSp mod">
        <pc:chgData name="Kristina Neel Jakobsen" userId="23abca72-2589-46d1-8146-b27711ee36a4" providerId="ADAL" clId="{FB4BD528-9768-4E5A-98A7-909AA09929D7}" dt="2024-01-30T11:43:12.361" v="692" actId="1076"/>
        <pc:sldMkLst>
          <pc:docMk/>
          <pc:sldMk cId="3802514212" sldId="288"/>
        </pc:sldMkLst>
        <pc:spChg chg="add mod">
          <ac:chgData name="Kristina Neel Jakobsen" userId="23abca72-2589-46d1-8146-b27711ee36a4" providerId="ADAL" clId="{FB4BD528-9768-4E5A-98A7-909AA09929D7}" dt="2024-01-30T11:43:12.361" v="692" actId="1076"/>
          <ac:spMkLst>
            <pc:docMk/>
            <pc:sldMk cId="3802514212" sldId="288"/>
            <ac:spMk id="2" creationId="{29444974-5296-2DFC-950D-A0425D844845}"/>
          </ac:spMkLst>
        </pc:spChg>
        <pc:spChg chg="del">
          <ac:chgData name="Kristina Neel Jakobsen" userId="23abca72-2589-46d1-8146-b27711ee36a4" providerId="ADAL" clId="{FB4BD528-9768-4E5A-98A7-909AA09929D7}" dt="2024-01-30T11:42:46.172" v="682" actId="478"/>
          <ac:spMkLst>
            <pc:docMk/>
            <pc:sldMk cId="3802514212" sldId="288"/>
            <ac:spMk id="6" creationId="{21D55605-647F-4CC3-AEE1-69A670BA2455}"/>
          </ac:spMkLst>
        </pc:spChg>
        <pc:spChg chg="mod">
          <ac:chgData name="Kristina Neel Jakobsen" userId="23abca72-2589-46d1-8146-b27711ee36a4" providerId="ADAL" clId="{FB4BD528-9768-4E5A-98A7-909AA09929D7}" dt="2024-01-30T11:43:06.465" v="690" actId="1076"/>
          <ac:spMkLst>
            <pc:docMk/>
            <pc:sldMk cId="3802514212" sldId="288"/>
            <ac:spMk id="14" creationId="{6FCA86FE-D536-49C6-9DFD-15343FA1F695}"/>
          </ac:spMkLst>
        </pc:spChg>
        <pc:picChg chg="mod">
          <ac:chgData name="Kristina Neel Jakobsen" userId="23abca72-2589-46d1-8146-b27711ee36a4" providerId="ADAL" clId="{FB4BD528-9768-4E5A-98A7-909AA09929D7}" dt="2024-01-30T11:43:07.842" v="691" actId="1076"/>
          <ac:picMkLst>
            <pc:docMk/>
            <pc:sldMk cId="3802514212" sldId="288"/>
            <ac:picMk id="7" creationId="{45DBA37A-0001-4781-BF67-93CD32101BCF}"/>
          </ac:picMkLst>
        </pc:picChg>
      </pc:sldChg>
      <pc:sldChg chg="addSp delSp modSp mod">
        <pc:chgData name="Kristina Neel Jakobsen" userId="23abca72-2589-46d1-8146-b27711ee36a4" providerId="ADAL" clId="{FB4BD528-9768-4E5A-98A7-909AA09929D7}" dt="2024-01-30T11:42:33.461" v="680" actId="1076"/>
        <pc:sldMkLst>
          <pc:docMk/>
          <pc:sldMk cId="3781937924" sldId="290"/>
        </pc:sldMkLst>
        <pc:spChg chg="add mod">
          <ac:chgData name="Kristina Neel Jakobsen" userId="23abca72-2589-46d1-8146-b27711ee36a4" providerId="ADAL" clId="{FB4BD528-9768-4E5A-98A7-909AA09929D7}" dt="2024-01-30T11:42:33.461" v="680" actId="1076"/>
          <ac:spMkLst>
            <pc:docMk/>
            <pc:sldMk cId="3781937924" sldId="290"/>
            <ac:spMk id="2" creationId="{54F4482C-23E1-369F-A922-386A8A013D7C}"/>
          </ac:spMkLst>
        </pc:spChg>
        <pc:spChg chg="del">
          <ac:chgData name="Kristina Neel Jakobsen" userId="23abca72-2589-46d1-8146-b27711ee36a4" providerId="ADAL" clId="{FB4BD528-9768-4E5A-98A7-909AA09929D7}" dt="2024-01-30T11:42:11.733" v="673" actId="478"/>
          <ac:spMkLst>
            <pc:docMk/>
            <pc:sldMk cId="3781937924" sldId="290"/>
            <ac:spMk id="6" creationId="{2BAB02C2-D4E8-499B-89DC-81E2AB9AFC3C}"/>
          </ac:spMkLst>
        </pc:spChg>
        <pc:spChg chg="mod">
          <ac:chgData name="Kristina Neel Jakobsen" userId="23abca72-2589-46d1-8146-b27711ee36a4" providerId="ADAL" clId="{FB4BD528-9768-4E5A-98A7-909AA09929D7}" dt="2024-01-30T11:42:17.809" v="676" actId="1076"/>
          <ac:spMkLst>
            <pc:docMk/>
            <pc:sldMk cId="3781937924" sldId="290"/>
            <ac:spMk id="14" creationId="{6FCA86FE-D536-49C6-9DFD-15343FA1F695}"/>
          </ac:spMkLst>
        </pc:spChg>
      </pc:sldChg>
      <pc:sldChg chg="addSp delSp modSp mod">
        <pc:chgData name="Kristina Neel Jakobsen" userId="23abca72-2589-46d1-8146-b27711ee36a4" providerId="ADAL" clId="{FB4BD528-9768-4E5A-98A7-909AA09929D7}" dt="2024-01-30T11:44:23.731" v="712" actId="1076"/>
        <pc:sldMkLst>
          <pc:docMk/>
          <pc:sldMk cId="2849327007" sldId="293"/>
        </pc:sldMkLst>
        <pc:spChg chg="add mod">
          <ac:chgData name="Kristina Neel Jakobsen" userId="23abca72-2589-46d1-8146-b27711ee36a4" providerId="ADAL" clId="{FB4BD528-9768-4E5A-98A7-909AA09929D7}" dt="2024-01-30T11:44:23.731" v="712" actId="1076"/>
          <ac:spMkLst>
            <pc:docMk/>
            <pc:sldMk cId="2849327007" sldId="293"/>
            <ac:spMk id="2" creationId="{09A9C8F4-CBA5-42FB-69F7-D8115E033AC9}"/>
          </ac:spMkLst>
        </pc:spChg>
        <pc:spChg chg="del">
          <ac:chgData name="Kristina Neel Jakobsen" userId="23abca72-2589-46d1-8146-b27711ee36a4" providerId="ADAL" clId="{FB4BD528-9768-4E5A-98A7-909AA09929D7}" dt="2024-01-30T11:43:51.668" v="700" actId="478"/>
          <ac:spMkLst>
            <pc:docMk/>
            <pc:sldMk cId="2849327007" sldId="293"/>
            <ac:spMk id="7" creationId="{1714052F-0D70-44A0-A9E6-BEE088D35F7D}"/>
          </ac:spMkLst>
        </pc:spChg>
        <pc:spChg chg="mod">
          <ac:chgData name="Kristina Neel Jakobsen" userId="23abca72-2589-46d1-8146-b27711ee36a4" providerId="ADAL" clId="{FB4BD528-9768-4E5A-98A7-909AA09929D7}" dt="2024-01-30T11:44:02.619" v="709" actId="20577"/>
          <ac:spMkLst>
            <pc:docMk/>
            <pc:sldMk cId="2849327007" sldId="293"/>
            <ac:spMk id="12" creationId="{2713C06D-2EB5-4B6A-9970-01F1DDFB7B58}"/>
          </ac:spMkLst>
        </pc:spChg>
      </pc:sldChg>
      <pc:sldChg chg="addSp delSp modSp mod">
        <pc:chgData name="Kristina Neel Jakobsen" userId="23abca72-2589-46d1-8146-b27711ee36a4" providerId="ADAL" clId="{FB4BD528-9768-4E5A-98A7-909AA09929D7}" dt="2024-01-30T11:43:44.925" v="699" actId="1076"/>
        <pc:sldMkLst>
          <pc:docMk/>
          <pc:sldMk cId="1386624882" sldId="295"/>
        </pc:sldMkLst>
        <pc:spChg chg="add mod">
          <ac:chgData name="Kristina Neel Jakobsen" userId="23abca72-2589-46d1-8146-b27711ee36a4" providerId="ADAL" clId="{FB4BD528-9768-4E5A-98A7-909AA09929D7}" dt="2024-01-30T11:43:40.887" v="698" actId="1076"/>
          <ac:spMkLst>
            <pc:docMk/>
            <pc:sldMk cId="1386624882" sldId="295"/>
            <ac:spMk id="5" creationId="{043133A0-CB8B-1C62-EA7E-2D2C256794EF}"/>
          </ac:spMkLst>
        </pc:spChg>
        <pc:spChg chg="del">
          <ac:chgData name="Kristina Neel Jakobsen" userId="23abca72-2589-46d1-8146-b27711ee36a4" providerId="ADAL" clId="{FB4BD528-9768-4E5A-98A7-909AA09929D7}" dt="2024-01-30T11:43:26.237" v="693" actId="478"/>
          <ac:spMkLst>
            <pc:docMk/>
            <pc:sldMk cId="1386624882" sldId="295"/>
            <ac:spMk id="8" creationId="{AF05A8D9-7DF2-45FF-AA3E-FD7E5225F07B}"/>
          </ac:spMkLst>
        </pc:spChg>
        <pc:spChg chg="mod">
          <ac:chgData name="Kristina Neel Jakobsen" userId="23abca72-2589-46d1-8146-b27711ee36a4" providerId="ADAL" clId="{FB4BD528-9768-4E5A-98A7-909AA09929D7}" dt="2024-01-30T11:43:44.925" v="699" actId="1076"/>
          <ac:spMkLst>
            <pc:docMk/>
            <pc:sldMk cId="1386624882" sldId="295"/>
            <ac:spMk id="14" creationId="{6FCA86FE-D536-49C6-9DFD-15343FA1F69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30/01/2024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34A8C573-8F71-4ED2-BE3B-D6A754B08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Logo">
            <a:extLst>
              <a:ext uri="{FF2B5EF4-FFF2-40B4-BE49-F238E27FC236}">
                <a16:creationId xmlns:a16="http://schemas.microsoft.com/office/drawing/2014/main" id="{17981558-F9E4-40B8-A515-278ECD9117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035" y="185739"/>
            <a:ext cx="1774640" cy="943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600"/>
            <a:ext cx="9117833" cy="3961973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2 linjer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1281" y="4006736"/>
            <a:ext cx="9004299" cy="1793989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5400">
                <a:solidFill>
                  <a:schemeClr val="bg1"/>
                </a:solidFill>
                <a:latin typeface="GT Pressura Light" panose="02000506030000020004" pitchFamily="50" charset="0"/>
              </a:defRPr>
            </a:lvl1pPr>
            <a:lvl2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2pPr>
            <a:lvl3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3pPr>
            <a:lvl4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4pPr>
            <a:lvl5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5pPr>
            <a:lvl6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6pPr>
            <a:lvl7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7pPr>
            <a:lvl8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8pPr>
            <a:lvl9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9pPr>
          </a:lstStyle>
          <a:p>
            <a:r>
              <a:rPr lang="da-DK"/>
              <a:t>Klik for at tilføje underoverskrift maks. 2 linjer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191281" y="6504512"/>
            <a:ext cx="1812925" cy="180000"/>
          </a:xfrm>
        </p:spPr>
        <p:txBody>
          <a:bodyPr anchor="ctr" anchorCtr="0"/>
          <a:lstStyle>
            <a:lvl1pPr algn="l">
              <a:defRPr sz="1600">
                <a:solidFill>
                  <a:schemeClr val="bg1"/>
                </a:solidFill>
                <a:latin typeface="GT Pressura Light" panose="02000506030000020004" pitchFamily="50" charset="0"/>
              </a:defRPr>
            </a:lvl1pPr>
          </a:lstStyle>
          <a:p>
            <a:fld id="{D01F2AE0-2B02-4F50-9878-969F33666A42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B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9F07B3-5551-4ACC-9659-098E5BB18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E57D8C-3B21-47B8-8DA3-1D732044F9DC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id="{B1E2A848-2ECF-45D3-8CF6-4865139E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970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ar">
            <a:extLst>
              <a:ext uri="{FF2B5EF4-FFF2-40B4-BE49-F238E27FC236}">
                <a16:creationId xmlns:a16="http://schemas.microsoft.com/office/drawing/2014/main" id="{9B675AA7-CE1A-4435-9BD0-4C0646EC2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F45-4EAF-4692-8000-29AB8B8A1BD2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502242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52818-1D3C-44CE-AA6C-FB49AA9EF7A7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9" name="Bar">
            <a:extLst>
              <a:ext uri="{FF2B5EF4-FFF2-40B4-BE49-F238E27FC236}">
                <a16:creationId xmlns:a16="http://schemas.microsoft.com/office/drawing/2014/main" id="{6B8149C2-ABC3-41AC-9C3D-EC798B972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644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D291-2BA1-452B-9D6B-C511FC1481E9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9" name="Bar">
            <a:extLst>
              <a:ext uri="{FF2B5EF4-FFF2-40B4-BE49-F238E27FC236}">
                <a16:creationId xmlns:a16="http://schemas.microsoft.com/office/drawing/2014/main" id="{64946F1F-2166-4A53-8EB8-BAFB29005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6391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0A069-6400-40FD-BE2E-D74F7DDA723F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9" name="Bar">
            <a:extLst>
              <a:ext uri="{FF2B5EF4-FFF2-40B4-BE49-F238E27FC236}">
                <a16:creationId xmlns:a16="http://schemas.microsoft.com/office/drawing/2014/main" id="{B531F728-7B16-47E3-A263-AA49BB338D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76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5D2-F546-45F0-B222-AC34077ADF44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pic>
        <p:nvPicPr>
          <p:cNvPr id="8" name="Bar">
            <a:extLst>
              <a:ext uri="{FF2B5EF4-FFF2-40B4-BE49-F238E27FC236}">
                <a16:creationId xmlns:a16="http://schemas.microsoft.com/office/drawing/2014/main" id="{960A072F-DD34-4D2A-9720-78F67E7DF6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3317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DC4-C0C2-49B9-8286-FE215C0ADE35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pic>
        <p:nvPicPr>
          <p:cNvPr id="7" name="Bar">
            <a:extLst>
              <a:ext uri="{FF2B5EF4-FFF2-40B4-BE49-F238E27FC236}">
                <a16:creationId xmlns:a16="http://schemas.microsoft.com/office/drawing/2014/main" id="{8AC99E42-BDFB-4FBF-87F0-62E2A57881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010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C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07FDD-7846-4A36-83EA-DC0BB4A6E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327DA2-A168-40ED-B45C-4092244EB869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id="{6B31B010-B341-4FF9-8B98-DB5311C6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1100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arPurpleGreen">
            <a:extLst>
              <a:ext uri="{FF2B5EF4-FFF2-40B4-BE49-F238E27FC236}">
                <a16:creationId xmlns:a16="http://schemas.microsoft.com/office/drawing/2014/main" id="{52FCF459-15CE-4024-BD93-4F3350E61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1687-9CF0-4B94-813E-534D36752447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96224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pic>
        <p:nvPicPr>
          <p:cNvPr id="13" name="BarPurpleGreen">
            <a:extLst>
              <a:ext uri="{FF2B5EF4-FFF2-40B4-BE49-F238E27FC236}">
                <a16:creationId xmlns:a16="http://schemas.microsoft.com/office/drawing/2014/main" id="{C102566F-F03A-4BBF-8468-913946FC8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4D6F-4A2E-4946-9746-294EACB6A667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32375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ggrundsbillede og teks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AE5577-E9ED-4C5F-8CB9-F7C3B50335E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</p:spPr>
        <p:txBody>
          <a:bodyPr lIns="9432000" tIns="144000" rIns="180000"/>
          <a:lstStyle>
            <a:lvl1pPr marL="0" indent="0" algn="r">
              <a:buNone/>
              <a:defRPr/>
            </a:lvl1pPr>
          </a:lstStyle>
          <a:p>
            <a:r>
              <a:rPr lang="da-DK" dirty="0"/>
              <a:t>Klik på denne pladsholder og indsæt baggrundsbillede via fanen Indsæt/Billede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600"/>
            <a:ext cx="9117833" cy="3961973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2 linjer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87951" y="4467496"/>
            <a:ext cx="6816724" cy="2217015"/>
          </a:xfrm>
        </p:spPr>
        <p:txBody>
          <a:bodyPr anchor="b" anchorCtr="0"/>
          <a:lstStyle>
            <a:lvl1pPr marL="0" indent="0" algn="r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5400">
                <a:solidFill>
                  <a:schemeClr val="bg1"/>
                </a:solidFill>
                <a:latin typeface="GT Pressura Light" panose="02000506030000020004" pitchFamily="50" charset="0"/>
              </a:defRPr>
            </a:lvl1pPr>
            <a:lvl2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2pPr>
            <a:lvl3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3pPr>
            <a:lvl4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4pPr>
            <a:lvl5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5pPr>
            <a:lvl6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6pPr>
            <a:lvl7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7pPr>
            <a:lvl8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8pPr>
            <a:lvl9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9pPr>
          </a:lstStyle>
          <a:p>
            <a:r>
              <a:rPr lang="da-DK"/>
              <a:t>Klik for at tilføje tekst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anchor="ctr" anchorCtr="0"/>
          <a:lstStyle>
            <a:lvl1pPr algn="l">
              <a:defRPr sz="100">
                <a:noFill/>
                <a:latin typeface="GT Pressura Light" panose="02000506030000020004" pitchFamily="50" charset="0"/>
              </a:defRPr>
            </a:lvl1pPr>
          </a:lstStyle>
          <a:p>
            <a:fld id="{2A450B91-ECD5-4B76-BDBA-6F173875DCCB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6372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PurpleGreen">
            <a:extLst>
              <a:ext uri="{FF2B5EF4-FFF2-40B4-BE49-F238E27FC236}">
                <a16:creationId xmlns:a16="http://schemas.microsoft.com/office/drawing/2014/main" id="{CFF90517-A780-454D-BF4A-C8567AD95B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33B-79B0-4595-AE82-1F8928501075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142334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PurpleGreen">
            <a:extLst>
              <a:ext uri="{FF2B5EF4-FFF2-40B4-BE49-F238E27FC236}">
                <a16:creationId xmlns:a16="http://schemas.microsoft.com/office/drawing/2014/main" id="{A377945E-ACD3-4B35-98D6-09860C10B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D6F6-BA4B-471B-AAC7-5199694A755F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23621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PurpleGreen">
            <a:extLst>
              <a:ext uri="{FF2B5EF4-FFF2-40B4-BE49-F238E27FC236}">
                <a16:creationId xmlns:a16="http://schemas.microsoft.com/office/drawing/2014/main" id="{2F988EC9-38C0-4D83-84FA-ABCA80952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894B-45FE-4E70-8F94-783C4C034DC2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5528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PurpleGreen">
            <a:extLst>
              <a:ext uri="{FF2B5EF4-FFF2-40B4-BE49-F238E27FC236}">
                <a16:creationId xmlns:a16="http://schemas.microsoft.com/office/drawing/2014/main" id="{A95D539B-72F1-4EAF-9431-B07C68855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5B11-C741-455B-9CF9-01E844AE0DB7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1439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D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0D3580-7CD6-414D-9DB8-97F782397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B410-139F-4575-B4BD-72E81A5E4348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id="{96DD207E-7943-4742-A8F9-9C7D9020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8056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rRedPink">
            <a:extLst>
              <a:ext uri="{FF2B5EF4-FFF2-40B4-BE49-F238E27FC236}">
                <a16:creationId xmlns:a16="http://schemas.microsoft.com/office/drawing/2014/main" id="{78BAFA8A-4504-4384-B285-F61DE8D31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3A7E-3E24-4EC3-96AB-1B5E9AA9B17C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627899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RedPink">
            <a:extLst>
              <a:ext uri="{FF2B5EF4-FFF2-40B4-BE49-F238E27FC236}">
                <a16:creationId xmlns:a16="http://schemas.microsoft.com/office/drawing/2014/main" id="{46232F12-8A8D-471B-85EE-D90D3191D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52EB-85C7-460F-89F8-04F191C3E942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951344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RedPink">
            <a:extLst>
              <a:ext uri="{FF2B5EF4-FFF2-40B4-BE49-F238E27FC236}">
                <a16:creationId xmlns:a16="http://schemas.microsoft.com/office/drawing/2014/main" id="{C4FDCC88-B0E6-4C4E-86F1-0CE0A94B6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08C-4640-48BA-8CF5-330CCE452FF4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350770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rRedPink">
            <a:extLst>
              <a:ext uri="{FF2B5EF4-FFF2-40B4-BE49-F238E27FC236}">
                <a16:creationId xmlns:a16="http://schemas.microsoft.com/office/drawing/2014/main" id="{989C03E9-0D1C-4369-B5B9-B6F0034B4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9439-2102-403A-B20D-9B680B94BF70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092219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RedPink">
            <a:extLst>
              <a:ext uri="{FF2B5EF4-FFF2-40B4-BE49-F238E27FC236}">
                <a16:creationId xmlns:a16="http://schemas.microsoft.com/office/drawing/2014/main" id="{114EECC1-CF75-4F2D-8071-B751C29D8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F4E2-BBEA-47B3-BCA4-499285E8AC99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103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A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E11732-C57B-4E90-93F0-3ED4E72EA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18EC71-9B2E-474F-89A5-455D21786D76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2" hidden="1">
            <a:extLst>
              <a:ext uri="{FF2B5EF4-FFF2-40B4-BE49-F238E27FC236}">
                <a16:creationId xmlns:a16="http://schemas.microsoft.com/office/drawing/2014/main" id="{667E6D9D-EF95-4AED-990D-2C2D831AF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8731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RedPink">
            <a:extLst>
              <a:ext uri="{FF2B5EF4-FFF2-40B4-BE49-F238E27FC236}">
                <a16:creationId xmlns:a16="http://schemas.microsoft.com/office/drawing/2014/main" id="{5A340AA1-FDCE-4CBB-B894-2D542B352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9B6D4-7BA0-4F5D-BEC9-628CC8876C6B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2322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E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162EC9-94AA-49AA-BC07-016816F5F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8CB86A-9BF6-475C-9D3E-A4386A75F642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id="{F2347B1C-5FC5-4210-B98C-395C7C0C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6479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rOrangeBlue">
            <a:extLst>
              <a:ext uri="{FF2B5EF4-FFF2-40B4-BE49-F238E27FC236}">
                <a16:creationId xmlns:a16="http://schemas.microsoft.com/office/drawing/2014/main" id="{B061C5AF-48BF-4A56-BF3E-D3262E7AC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E0B3-428F-4452-A2AB-C5D9294ABFD5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65501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OrangeBlue">
            <a:extLst>
              <a:ext uri="{FF2B5EF4-FFF2-40B4-BE49-F238E27FC236}">
                <a16:creationId xmlns:a16="http://schemas.microsoft.com/office/drawing/2014/main" id="{112D9419-7E53-4279-A9A8-CCCF06305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0387-E3D3-4FA3-86B2-87B001DDE191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388168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OrangeBlue">
            <a:extLst>
              <a:ext uri="{FF2B5EF4-FFF2-40B4-BE49-F238E27FC236}">
                <a16:creationId xmlns:a16="http://schemas.microsoft.com/office/drawing/2014/main" id="{07C356FA-CD8B-4300-84A6-1FBBAC851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E14-207F-4F99-81AA-AC97648B1D7E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73954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OrangeBlue">
            <a:extLst>
              <a:ext uri="{FF2B5EF4-FFF2-40B4-BE49-F238E27FC236}">
                <a16:creationId xmlns:a16="http://schemas.microsoft.com/office/drawing/2014/main" id="{2B6C2D2B-AE15-484B-AEBB-5B24D5DF1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024A-B608-425F-90CD-EAE6EA251B3F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575990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OrangeBlue">
            <a:extLst>
              <a:ext uri="{FF2B5EF4-FFF2-40B4-BE49-F238E27FC236}">
                <a16:creationId xmlns:a16="http://schemas.microsoft.com/office/drawing/2014/main" id="{4394C189-4474-426C-8501-1D6DC2D90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B466-5AE1-44E8-A86C-D962524F6ED3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5552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rOrangeBlue">
            <a:extLst>
              <a:ext uri="{FF2B5EF4-FFF2-40B4-BE49-F238E27FC236}">
                <a16:creationId xmlns:a16="http://schemas.microsoft.com/office/drawing/2014/main" id="{82CD142F-4B2E-4704-8212-EC0E762D6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8C12-41C3-46A1-B20D-C938ACBD8023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099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F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65BF4-5D26-4117-8A6C-02A9F2B4CE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10B4B3-0CC3-4DAF-A464-612B71F4B3D8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id="{BD844A8E-B9BA-411B-8BF6-8CF75689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9851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rGreenPink">
            <a:extLst>
              <a:ext uri="{FF2B5EF4-FFF2-40B4-BE49-F238E27FC236}">
                <a16:creationId xmlns:a16="http://schemas.microsoft.com/office/drawing/2014/main" id="{CA291FFC-D837-40AE-9D13-124866B85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55D6-8E84-4D20-925F-F0D000F54BB1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13975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4E03-4D88-46F5-9304-D199C026F6D6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682046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GreenPink">
            <a:extLst>
              <a:ext uri="{FF2B5EF4-FFF2-40B4-BE49-F238E27FC236}">
                <a16:creationId xmlns:a16="http://schemas.microsoft.com/office/drawing/2014/main" id="{143F3A52-69A5-41B2-9C88-ADDFE8BEAD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9D5-5A38-4AAD-AB4E-8508518B8C7A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6791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GreenPink">
            <a:extLst>
              <a:ext uri="{FF2B5EF4-FFF2-40B4-BE49-F238E27FC236}">
                <a16:creationId xmlns:a16="http://schemas.microsoft.com/office/drawing/2014/main" id="{AC2E72B4-0077-4B24-8BBD-91E3FB62CB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4B397-388A-4AB6-8495-D3428A9711AD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27881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rGreenPink">
            <a:extLst>
              <a:ext uri="{FF2B5EF4-FFF2-40B4-BE49-F238E27FC236}">
                <a16:creationId xmlns:a16="http://schemas.microsoft.com/office/drawing/2014/main" id="{B1FA169D-C776-4B17-B5EB-20792EFDC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5372-6AF9-4CD0-A9AD-75C31525046F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6515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GreenPink">
            <a:extLst>
              <a:ext uri="{FF2B5EF4-FFF2-40B4-BE49-F238E27FC236}">
                <a16:creationId xmlns:a16="http://schemas.microsoft.com/office/drawing/2014/main" id="{9214076E-C8EF-4129-87B7-46CB157BC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CF9B-2179-43E3-8DA8-1BCAC6F628CF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669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GreenPink">
            <a:extLst>
              <a:ext uri="{FF2B5EF4-FFF2-40B4-BE49-F238E27FC236}">
                <a16:creationId xmlns:a16="http://schemas.microsoft.com/office/drawing/2014/main" id="{A81BD549-EA33-45F4-80D2-B86ED37F9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52B84-1509-461A-9D37-1BA5257FD6DD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0587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51EC67-7F1E-416F-96D0-D4C154A1C3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D14E2-3576-4F99-A0A9-C0B77E3D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" y="111600"/>
            <a:ext cx="9118038" cy="2088776"/>
          </a:xfrm>
        </p:spPr>
        <p:txBody>
          <a:bodyPr/>
          <a:lstStyle>
            <a:lvl1pPr>
              <a:defRPr sz="152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363D5-CDB2-4578-921C-49212827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DE11-8FA9-4153-AB73-67E8476BBEA6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BD563-7611-4C51-B9D1-1D2E9BB1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4EF3300F-2B80-4E3E-8552-F2EC0869EE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035" y="185739"/>
            <a:ext cx="1774640" cy="943138"/>
          </a:xfrm>
          <a:prstGeom prst="rect">
            <a:avLst/>
          </a:prstGeom>
        </p:spPr>
      </p:pic>
      <p:sp>
        <p:nvSpPr>
          <p:cNvPr id="8" name="Slide Number Placeholder 12" hidden="1">
            <a:extLst>
              <a:ext uri="{FF2B5EF4-FFF2-40B4-BE49-F238E27FC236}">
                <a16:creationId xmlns:a16="http://schemas.microsoft.com/office/drawing/2014/main" id="{DA4A7E31-CA87-4CB6-8630-D5F432276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4449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48" y="539750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52" y="1815926"/>
            <a:ext cx="2280360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et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Ændre slide layouts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498494" y="1815926"/>
            <a:ext cx="2196000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925239" y="1815926"/>
            <a:ext cx="235824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9" y="2900575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2714468" y="3629774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2729933" y="4483855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1121" y="5102569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01121" y="2075087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01121" y="2748409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01121" y="3242399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2F6D-2D83-4A80-A8EC-6FBF93BD566A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72851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45D9D-6D54-4A3A-B702-74374E2883D6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3128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E291-82C8-449C-B7AA-8EEF60D9D7D0}" type="datetime3">
              <a:rPr lang="da-DK" noProof="0" smtClean="0"/>
              <a:t>30.01.2024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152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E44-761C-4DC5-BF48-8C276B0A6F7A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506005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6BE9-80DD-4185-87B8-B90BD4164DDE}" type="datetime3">
              <a:rPr lang="da-DK" smtClean="0"/>
              <a:t>30.01.2024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4138607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20887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9" y="2673350"/>
            <a:ext cx="11818936" cy="3128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9190038" y="6489940"/>
            <a:ext cx="181292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365036BC-45AC-4A27-A642-D52AAE6F1227}" type="datetime3">
              <a:rPr lang="da-DK" smtClean="0"/>
              <a:t>30.01.2024</a:t>
            </a:fld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4187825" y="6489940"/>
            <a:ext cx="481488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9755" y="6489940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25" name="Logo">
            <a:extLst>
              <a:ext uri="{FF2B5EF4-FFF2-40B4-BE49-F238E27FC236}">
                <a16:creationId xmlns:a16="http://schemas.microsoft.com/office/drawing/2014/main" id="{B4E21AAF-20BD-4D89-A54B-4E4AB1FB5C13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4" y="6512755"/>
            <a:ext cx="1990963" cy="115555"/>
          </a:xfrm>
          <a:prstGeom prst="rect">
            <a:avLst/>
          </a:prstGeom>
        </p:spPr>
      </p:pic>
      <p:pic>
        <p:nvPicPr>
          <p:cNvPr id="39" name="Bar">
            <a:extLst>
              <a:ext uri="{FF2B5EF4-FFF2-40B4-BE49-F238E27FC236}">
                <a16:creationId xmlns:a16="http://schemas.microsoft.com/office/drawing/2014/main" id="{91280DC2-2A32-47EA-A9DC-33F0C35FD2F1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5535" b="16341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grpSp>
        <p:nvGrpSpPr>
          <p:cNvPr id="2" name="grid" hidden="1">
            <a:extLst>
              <a:ext uri="{FF2B5EF4-FFF2-40B4-BE49-F238E27FC236}">
                <a16:creationId xmlns:a16="http://schemas.microsoft.com/office/drawing/2014/main" id="{3816CB75-3CA9-4CED-8462-FAEC57E06DE6}"/>
              </a:ext>
            </a:extLst>
          </p:cNvPr>
          <p:cNvGrpSpPr/>
          <p:nvPr userDrawn="1"/>
        </p:nvGrpSpPr>
        <p:grpSpPr>
          <a:xfrm>
            <a:off x="0" y="0"/>
            <a:ext cx="12192120" cy="6858000"/>
            <a:chOff x="0" y="0"/>
            <a:chExt cx="12192120" cy="6858000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1C08BA31-ED23-4E6B-A388-538F1E2A8C75}"/>
                </a:ext>
              </a:extLst>
            </p:cNvPr>
            <p:cNvSpPr/>
            <p:nvPr userDrawn="1"/>
          </p:nvSpPr>
          <p:spPr>
            <a:xfrm>
              <a:off x="0" y="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4C34177-7526-45D6-95BF-2D4E29F22F14}"/>
                </a:ext>
              </a:extLst>
            </p:cNvPr>
            <p:cNvSpPr/>
            <p:nvPr userDrawn="1"/>
          </p:nvSpPr>
          <p:spPr>
            <a:xfrm>
              <a:off x="12004920" y="6701354"/>
              <a:ext cx="187200" cy="15664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268A3053-6ED2-479B-B28D-49080D2B1888}"/>
                </a:ext>
              </a:extLst>
            </p:cNvPr>
            <p:cNvSpPr/>
            <p:nvPr userDrawn="1"/>
          </p:nvSpPr>
          <p:spPr>
            <a:xfrm>
              <a:off x="12004920" y="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90626D59-5E2F-49B0-B769-E91AA53F0BB5}"/>
                </a:ext>
              </a:extLst>
            </p:cNvPr>
            <p:cNvSpPr/>
            <p:nvPr userDrawn="1"/>
          </p:nvSpPr>
          <p:spPr>
            <a:xfrm>
              <a:off x="100041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9BCD4A38-71EF-416C-8BBD-234029D1CFE9}"/>
                </a:ext>
              </a:extLst>
            </p:cNvPr>
            <p:cNvSpPr/>
            <p:nvPr userDrawn="1"/>
          </p:nvSpPr>
          <p:spPr>
            <a:xfrm>
              <a:off x="200082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86354412-7B83-40C4-82D8-FA477915803A}"/>
                </a:ext>
              </a:extLst>
            </p:cNvPr>
            <p:cNvSpPr/>
            <p:nvPr userDrawn="1"/>
          </p:nvSpPr>
          <p:spPr>
            <a:xfrm>
              <a:off x="300123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8254F1A9-4EC3-41F2-87CF-EF9845A12D08}"/>
                </a:ext>
              </a:extLst>
            </p:cNvPr>
            <p:cNvSpPr/>
            <p:nvPr userDrawn="1"/>
          </p:nvSpPr>
          <p:spPr>
            <a:xfrm>
              <a:off x="400164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22894C70-AD83-4F41-961C-75B0C6CA7244}"/>
                </a:ext>
              </a:extLst>
            </p:cNvPr>
            <p:cNvSpPr/>
            <p:nvPr userDrawn="1"/>
          </p:nvSpPr>
          <p:spPr>
            <a:xfrm>
              <a:off x="500205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B431117-02E8-4C03-B4CD-835EE954A55F}"/>
                </a:ext>
              </a:extLst>
            </p:cNvPr>
            <p:cNvSpPr/>
            <p:nvPr userDrawn="1"/>
          </p:nvSpPr>
          <p:spPr>
            <a:xfrm>
              <a:off x="600246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id="{92D1820A-E038-4C3D-9145-B3B23823831B}"/>
                </a:ext>
              </a:extLst>
            </p:cNvPr>
            <p:cNvSpPr/>
            <p:nvPr userDrawn="1"/>
          </p:nvSpPr>
          <p:spPr>
            <a:xfrm>
              <a:off x="700287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E00016D0-7FBC-4687-8D64-007D6502AE75}"/>
                </a:ext>
              </a:extLst>
            </p:cNvPr>
            <p:cNvSpPr/>
            <p:nvPr userDrawn="1"/>
          </p:nvSpPr>
          <p:spPr>
            <a:xfrm>
              <a:off x="800328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0" name="Rectangle 1">
              <a:extLst>
                <a:ext uri="{FF2B5EF4-FFF2-40B4-BE49-F238E27FC236}">
                  <a16:creationId xmlns:a16="http://schemas.microsoft.com/office/drawing/2014/main" id="{535722E2-1193-4B6C-8DA3-AF4239B99D1A}"/>
                </a:ext>
              </a:extLst>
            </p:cNvPr>
            <p:cNvSpPr/>
            <p:nvPr userDrawn="1"/>
          </p:nvSpPr>
          <p:spPr>
            <a:xfrm>
              <a:off x="900369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1" name="Rectangle 1">
              <a:extLst>
                <a:ext uri="{FF2B5EF4-FFF2-40B4-BE49-F238E27FC236}">
                  <a16:creationId xmlns:a16="http://schemas.microsoft.com/office/drawing/2014/main" id="{31FD0B5E-D4CF-4D2D-8F78-ACB82BD0D36A}"/>
                </a:ext>
              </a:extLst>
            </p:cNvPr>
            <p:cNvSpPr/>
            <p:nvPr userDrawn="1"/>
          </p:nvSpPr>
          <p:spPr>
            <a:xfrm>
              <a:off x="1000410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2" name="Rectangle 1">
              <a:extLst>
                <a:ext uri="{FF2B5EF4-FFF2-40B4-BE49-F238E27FC236}">
                  <a16:creationId xmlns:a16="http://schemas.microsoft.com/office/drawing/2014/main" id="{BBB06BE5-D475-43F7-9E01-E5DA1DBE6E79}"/>
                </a:ext>
              </a:extLst>
            </p:cNvPr>
            <p:cNvSpPr/>
            <p:nvPr userDrawn="1"/>
          </p:nvSpPr>
          <p:spPr>
            <a:xfrm>
              <a:off x="1100451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CC7B054-75BB-45AB-AB1D-57DF97F7A271}"/>
                </a:ext>
              </a:extLst>
            </p:cNvPr>
            <p:cNvSpPr/>
            <p:nvPr userDrawn="1"/>
          </p:nvSpPr>
          <p:spPr>
            <a:xfrm flipH="1">
              <a:off x="0" y="5803478"/>
              <a:ext cx="12192000" cy="6959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76" r:id="rId33"/>
    <p:sldLayoutId id="2147483777" r:id="rId34"/>
    <p:sldLayoutId id="2147483778" r:id="rId35"/>
    <p:sldLayoutId id="2147483779" r:id="rId36"/>
    <p:sldLayoutId id="2147483780" r:id="rId37"/>
    <p:sldLayoutId id="2147483781" r:id="rId38"/>
    <p:sldLayoutId id="2147483782" r:id="rId39"/>
    <p:sldLayoutId id="2147483783" r:id="rId40"/>
    <p:sldLayoutId id="2147483784" r:id="rId41"/>
    <p:sldLayoutId id="2147483785" r:id="rId42"/>
    <p:sldLayoutId id="2147483786" r:id="rId43"/>
    <p:sldLayoutId id="2147483787" r:id="rId44"/>
    <p:sldLayoutId id="2147483788" r:id="rId45"/>
    <p:sldLayoutId id="2147483670" r:id="rId46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8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" indent="-144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" indent="-144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654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6" pos="117" userDrawn="1">
          <p15:clr>
            <a:srgbClr val="F26B43"/>
          </p15:clr>
        </p15:guide>
        <p15:guide id="8" orient="horz" pos="117" userDrawn="1">
          <p15:clr>
            <a:srgbClr val="F26B43"/>
          </p15:clr>
        </p15:guide>
        <p15:guide id="9" pos="7562" userDrawn="1">
          <p15:clr>
            <a:srgbClr val="F26B43"/>
          </p15:clr>
        </p15:guide>
        <p15:guide id="10" pos="630" userDrawn="1">
          <p15:clr>
            <a:srgbClr val="F26B43"/>
          </p15:clr>
        </p15:guide>
        <p15:guide id="11" pos="748" userDrawn="1">
          <p15:clr>
            <a:srgbClr val="F26B43"/>
          </p15:clr>
        </p15:guide>
        <p15:guide id="12" orient="horz" pos="1684" userDrawn="1">
          <p15:clr>
            <a:srgbClr val="F26B43"/>
          </p15:clr>
        </p15:guide>
        <p15:guide id="14" pos="1260" userDrawn="1">
          <p15:clr>
            <a:srgbClr val="F26B43"/>
          </p15:clr>
        </p15:guide>
        <p15:guide id="15" pos="1378" userDrawn="1">
          <p15:clr>
            <a:srgbClr val="F26B43"/>
          </p15:clr>
        </p15:guide>
        <p15:guide id="16" pos="1890" userDrawn="1">
          <p15:clr>
            <a:srgbClr val="F26B43"/>
          </p15:clr>
        </p15:guide>
        <p15:guide id="17" pos="2008" userDrawn="1">
          <p15:clr>
            <a:srgbClr val="F26B43"/>
          </p15:clr>
        </p15:guide>
        <p15:guide id="18" pos="2520" userDrawn="1">
          <p15:clr>
            <a:srgbClr val="F26B43"/>
          </p15:clr>
        </p15:guide>
        <p15:guide id="19" pos="2638" userDrawn="1">
          <p15:clr>
            <a:srgbClr val="F26B43"/>
          </p15:clr>
        </p15:guide>
        <p15:guide id="20" pos="3150" userDrawn="1">
          <p15:clr>
            <a:srgbClr val="F26B43"/>
          </p15:clr>
        </p15:guide>
        <p15:guide id="21" pos="3268" userDrawn="1">
          <p15:clr>
            <a:srgbClr val="F26B43"/>
          </p15:clr>
        </p15:guide>
        <p15:guide id="22" pos="3781" userDrawn="1">
          <p15:clr>
            <a:srgbClr val="F26B43"/>
          </p15:clr>
        </p15:guide>
        <p15:guide id="23" pos="3898" userDrawn="1">
          <p15:clr>
            <a:srgbClr val="F26B43"/>
          </p15:clr>
        </p15:guide>
        <p15:guide id="24" pos="4411" userDrawn="1">
          <p15:clr>
            <a:srgbClr val="F26B43"/>
          </p15:clr>
        </p15:guide>
        <p15:guide id="25" pos="4529" userDrawn="1">
          <p15:clr>
            <a:srgbClr val="F26B43"/>
          </p15:clr>
        </p15:guide>
        <p15:guide id="26" pos="5041" userDrawn="1">
          <p15:clr>
            <a:srgbClr val="F26B43"/>
          </p15:clr>
        </p15:guide>
        <p15:guide id="27" pos="5159" userDrawn="1">
          <p15:clr>
            <a:srgbClr val="F26B43"/>
          </p15:clr>
        </p15:guide>
        <p15:guide id="28" pos="5671" userDrawn="1">
          <p15:clr>
            <a:srgbClr val="F26B43"/>
          </p15:clr>
        </p15:guide>
        <p15:guide id="29" pos="5789" userDrawn="1">
          <p15:clr>
            <a:srgbClr val="F26B43"/>
          </p15:clr>
        </p15:guide>
        <p15:guide id="30" pos="6301" userDrawn="1">
          <p15:clr>
            <a:srgbClr val="F26B43"/>
          </p15:clr>
        </p15:guide>
        <p15:guide id="31" pos="6419" userDrawn="1">
          <p15:clr>
            <a:srgbClr val="F26B43"/>
          </p15:clr>
        </p15:guide>
        <p15:guide id="32" pos="6931" userDrawn="1">
          <p15:clr>
            <a:srgbClr val="F26B43"/>
          </p15:clr>
        </p15:guide>
        <p15:guide id="33" pos="7049" userDrawn="1">
          <p15:clr>
            <a:srgbClr val="F26B43"/>
          </p15:clr>
        </p15:guide>
        <p15:guide id="34" orient="horz" pos="3655" userDrawn="1">
          <p15:clr>
            <a:srgbClr val="F26B43"/>
          </p15:clr>
        </p15:guide>
        <p15:guide id="35" orient="horz" pos="4094" userDrawn="1">
          <p15:clr>
            <a:srgbClr val="F26B43"/>
          </p15:clr>
        </p15:guide>
        <p15:guide id="36" orient="horz" pos="4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98DE-3EBA-4843-B85E-2A19C2774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281" y="1011336"/>
            <a:ext cx="9117833" cy="3961973"/>
          </a:xfrm>
        </p:spPr>
        <p:txBody>
          <a:bodyPr/>
          <a:lstStyle/>
          <a:p>
            <a:r>
              <a:rPr lang="da-DK" sz="8800" dirty="0"/>
              <a:t>Byrumsanalyse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69E9D-AEB7-443C-ACDF-C1D8869B39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Fang din by 2024</a:t>
            </a:r>
          </a:p>
          <a:p>
            <a:r>
              <a:rPr lang="da-DK" sz="3600" dirty="0"/>
              <a:t>En ny skønhed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9B83E-D913-4815-92E5-200129E3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B4F43-5F83-4A37-9114-153F3505F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C1C4-1AE8-42DF-8D73-D83BB9A9625C}" type="datetime3">
              <a:rPr lang="da-DK" smtClean="0"/>
              <a:t>30.01.2024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9943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9DEB7-1211-4C64-90B6-98C9BDA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FCA86FE-D536-49C6-9DFD-15343FA1F695}"/>
              </a:ext>
            </a:extLst>
          </p:cNvPr>
          <p:cNvSpPr txBox="1"/>
          <p:nvPr/>
        </p:nvSpPr>
        <p:spPr>
          <a:xfrm>
            <a:off x="192789" y="5878328"/>
            <a:ext cx="199245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dirty="0"/>
              <a:t>Konditaget Lüders, Nordhavn</a:t>
            </a:r>
          </a:p>
          <a:p>
            <a:r>
              <a:rPr lang="da-DK" sz="1050" dirty="0"/>
              <a:t>Foto: VisitDenmark</a:t>
            </a:r>
          </a:p>
        </p:txBody>
      </p:sp>
      <p:pic>
        <p:nvPicPr>
          <p:cNvPr id="5" name="Billede 4" descr="Et billede, der indeholder himmel, udendørs, jord, legeplads&#10;&#10;Automatisk genereret beskrivelse">
            <a:extLst>
              <a:ext uri="{FF2B5EF4-FFF2-40B4-BE49-F238E27FC236}">
                <a16:creationId xmlns:a16="http://schemas.microsoft.com/office/drawing/2014/main" id="{DD082F8E-4A42-41B5-A7A5-37D42B799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9" y="326058"/>
            <a:ext cx="8182089" cy="5452595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54F4482C-23E1-369F-A922-386A8A013D7C}"/>
              </a:ext>
            </a:extLst>
          </p:cNvPr>
          <p:cNvSpPr txBox="1"/>
          <p:nvPr/>
        </p:nvSpPr>
        <p:spPr>
          <a:xfrm>
            <a:off x="8496300" y="315234"/>
            <a:ext cx="3502911" cy="62478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 om: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Byrummets funktion (hvad kan byrummet bruges til? - kan man gøre ophold i byrummet?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Brugere (Hvem bruger byrummet? Børn? Unge? Voksne? Gamle? Dyr?)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Materialer (hvilke materialer er anvendt f.eks. træ, beton, mursten, brosten, glas, stål m.m.)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Arkitekturen omkring byrummet (hvordan ser bygningerne rundt om ud? Er de nye eller gamle? Høje eller lave?)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Størrelsen (Hvor stort er byrummet? Føles det for stort? Eller for lille?)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Trafikken omkring byrummet (er der meget støj og trængsel? Eller stille og roligt?)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Planter (Er der træer? Blomsterbede? Buske?)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400" dirty="0">
              <a:solidFill>
                <a:srgbClr val="000000"/>
              </a:solidFill>
              <a:effectLst/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400" i="1" dirty="0">
                <a:solidFill>
                  <a:srgbClr val="000000"/>
                </a:solidFill>
                <a:effectLst/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I blive enige om tre ord, der beskriver stemningen?</a:t>
            </a:r>
          </a:p>
        </p:txBody>
      </p:sp>
    </p:spTree>
    <p:extLst>
      <p:ext uri="{BB962C8B-B14F-4D97-AF65-F5344CB8AC3E}">
        <p14:creationId xmlns:p14="http://schemas.microsoft.com/office/powerpoint/2010/main" val="3781937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9DEB7-1211-4C64-90B6-98C9BDA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FCA86FE-D536-49C6-9DFD-15343FA1F695}"/>
              </a:ext>
            </a:extLst>
          </p:cNvPr>
          <p:cNvSpPr txBox="1"/>
          <p:nvPr/>
        </p:nvSpPr>
        <p:spPr>
          <a:xfrm>
            <a:off x="9709949" y="6023609"/>
            <a:ext cx="199245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1050" dirty="0"/>
              <a:t>Amalienborg Slotsplads, København</a:t>
            </a:r>
          </a:p>
          <a:p>
            <a:pPr algn="r"/>
            <a:r>
              <a:rPr lang="da-DK" sz="1050" dirty="0"/>
              <a:t>Foto: Oliver </a:t>
            </a:r>
            <a:r>
              <a:rPr lang="da-DK" sz="1050" dirty="0" err="1"/>
              <a:t>tcb</a:t>
            </a:r>
            <a:r>
              <a:rPr lang="da-DK" sz="1050" dirty="0"/>
              <a:t>, VisitDenmark</a:t>
            </a:r>
          </a:p>
        </p:txBody>
      </p:sp>
      <p:pic>
        <p:nvPicPr>
          <p:cNvPr id="7" name="Billede 6" descr="Et billede, der indeholder udendørs, silhuet&#10;&#10;Automatisk genereret beskrivelse">
            <a:extLst>
              <a:ext uri="{FF2B5EF4-FFF2-40B4-BE49-F238E27FC236}">
                <a16:creationId xmlns:a16="http://schemas.microsoft.com/office/drawing/2014/main" id="{45DBA37A-0001-4781-BF67-93CD3210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83" y="344752"/>
            <a:ext cx="7867317" cy="553170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9444974-5296-2DFC-950D-A0425D844845}"/>
              </a:ext>
            </a:extLst>
          </p:cNvPr>
          <p:cNvSpPr txBox="1"/>
          <p:nvPr/>
        </p:nvSpPr>
        <p:spPr>
          <a:xfrm>
            <a:off x="228600" y="344752"/>
            <a:ext cx="3711298" cy="56015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 om: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Byrummets funktion (hvad kan byrummet bruges til? - kan man gøre ophold i byrummet?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Brugere (Hvem bruger byrummet? Børn? Unge? Voksne? Gamle? Dyr?)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Materialer (hvilke materialer er anvendt f.eks. træ, beton, mursten, brosten, glas, stål m.m.)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Arkitekturen omkring byrummet (hvordan ser bygningerne rundt om ud? Er de nye eller gamle? Høje eller lave?)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Størrelsen (Hvor stort er byrummet? Føles det for stort? Eller for lille?)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Trafikken omkring byrummet (er der meget støj og trængsel? Eller stille og roligt?)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Planter (Er der træer? Blomsterbede? Buske?)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400" dirty="0">
              <a:solidFill>
                <a:srgbClr val="000000"/>
              </a:solidFill>
              <a:effectLst/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400" i="1" dirty="0">
                <a:solidFill>
                  <a:srgbClr val="000000"/>
                </a:solidFill>
                <a:effectLst/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I blive enige om tre ord, der beskriver stemningen?</a:t>
            </a:r>
          </a:p>
        </p:txBody>
      </p:sp>
    </p:spTree>
    <p:extLst>
      <p:ext uri="{BB962C8B-B14F-4D97-AF65-F5344CB8AC3E}">
        <p14:creationId xmlns:p14="http://schemas.microsoft.com/office/powerpoint/2010/main" val="3802514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9DEB7-1211-4C64-90B6-98C9BDA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FCA86FE-D536-49C6-9DFD-15343FA1F695}"/>
              </a:ext>
            </a:extLst>
          </p:cNvPr>
          <p:cNvSpPr txBox="1"/>
          <p:nvPr/>
        </p:nvSpPr>
        <p:spPr>
          <a:xfrm>
            <a:off x="6526732" y="4846319"/>
            <a:ext cx="1992457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dirty="0" err="1"/>
              <a:t>Æblen</a:t>
            </a:r>
            <a:r>
              <a:rPr lang="da-DK" sz="1050" dirty="0"/>
              <a:t> og slangen, Budolfi Plads, Ålborg</a:t>
            </a:r>
          </a:p>
          <a:p>
            <a:r>
              <a:rPr lang="da-DK" sz="1050" dirty="0"/>
              <a:t>Foto: Monstrup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71843E47-027D-470E-82B4-19B6777F0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362" y="385978"/>
            <a:ext cx="7681352" cy="427096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1AB9753-317A-4E57-919C-0AD62B5B8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71" r="14957"/>
          <a:stretch/>
        </p:blipFill>
        <p:spPr>
          <a:xfrm>
            <a:off x="8519189" y="4130942"/>
            <a:ext cx="3212525" cy="253899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43133A0-CB8B-1C62-EA7E-2D2C256794EF}"/>
              </a:ext>
            </a:extLst>
          </p:cNvPr>
          <p:cNvSpPr txBox="1"/>
          <p:nvPr/>
        </p:nvSpPr>
        <p:spPr>
          <a:xfrm>
            <a:off x="187325" y="385978"/>
            <a:ext cx="3778949" cy="56015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 om: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Byrummets funktion (hvad kan byrummet bruges til? - kan man gøre ophold i byrummet?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Brugere (Hvem bruger byrummet? Børn? Unge? Voksne? Gamle? Dyr?)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Materialer (hvilke materialer er anvendt f.eks. træ, beton, mursten, brosten, glas, stål m.m.)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Arkitekturen omkring byrummet (hvordan ser bygningerne rundt om ud? Er de nye eller gamle? Høje eller lave?)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Størrelsen (Hvor stort er byrummet? Føles det for stort? Eller for lille?)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Trafikken omkring byrummet (er der meget støj og trængsel? Eller stille og roligt?)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Planter (Er der træer? Blomsterbede? Buske?)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400" dirty="0">
              <a:solidFill>
                <a:srgbClr val="000000"/>
              </a:solidFill>
              <a:effectLst/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400" i="1" dirty="0">
                <a:solidFill>
                  <a:srgbClr val="000000"/>
                </a:solidFill>
                <a:effectLst/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I blive enige om tre ord, der beskriver stemningen?</a:t>
            </a:r>
          </a:p>
        </p:txBody>
      </p:sp>
    </p:spTree>
    <p:extLst>
      <p:ext uri="{BB962C8B-B14F-4D97-AF65-F5344CB8AC3E}">
        <p14:creationId xmlns:p14="http://schemas.microsoft.com/office/powerpoint/2010/main" val="138662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19F24-8875-4050-B6C7-E6942B79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713C06D-2EB5-4B6A-9970-01F1DDFB7B58}"/>
              </a:ext>
            </a:extLst>
          </p:cNvPr>
          <p:cNvSpPr txBox="1"/>
          <p:nvPr/>
        </p:nvSpPr>
        <p:spPr>
          <a:xfrm>
            <a:off x="254325" y="5452283"/>
            <a:ext cx="270795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dirty="0"/>
              <a:t>Den Røde Plads, Nørrebro, København</a:t>
            </a:r>
          </a:p>
          <a:p>
            <a:r>
              <a:rPr lang="da-DK" sz="1050" dirty="0"/>
              <a:t>Foto: Giuseppe Liverino, VisitDenmark</a:t>
            </a:r>
          </a:p>
        </p:txBody>
      </p:sp>
      <p:pic>
        <p:nvPicPr>
          <p:cNvPr id="4" name="Billede 3" descr="Et billede, der indeholder tekst, himmel, udendørs, vej&#10;&#10;Automatisk genereret beskrivelse">
            <a:extLst>
              <a:ext uri="{FF2B5EF4-FFF2-40B4-BE49-F238E27FC236}">
                <a16:creationId xmlns:a16="http://schemas.microsoft.com/office/drawing/2014/main" id="{392A8A23-DAE8-4EF9-B1BF-9584C4409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5"/>
          <a:stretch/>
        </p:blipFill>
        <p:spPr>
          <a:xfrm>
            <a:off x="254325" y="367940"/>
            <a:ext cx="8082441" cy="4982035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09A9C8F4-CBA5-42FB-69F7-D8115E033AC9}"/>
              </a:ext>
            </a:extLst>
          </p:cNvPr>
          <p:cNvSpPr txBox="1"/>
          <p:nvPr/>
        </p:nvSpPr>
        <p:spPr>
          <a:xfrm>
            <a:off x="8448675" y="305068"/>
            <a:ext cx="3556000" cy="62478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 om: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Byrummets funktion (hvad kan byrummet bruges til? - kan man gøre ophold i byrummet?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Brugere (Hvem bruger byrummet? Børn? Unge? Voksne? Gamle? Dyr?)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Materialer (hvilke materialer er anvendt f.eks. træ, beton, mursten, brosten, glas, stål m.m.)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Arkitekturen omkring byrummet (hvordan ser bygningerne rundt om ud? Er de nye eller gamle? Høje eller lave?)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Størrelsen (Hvor stort er byrummet? Føles det for stort? Eller for lille?)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Trafikken omkring byrummet (er der meget støj og trængsel? Eller stille og roligt?)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Planter (Er der træer? Blomsterbede? Buske?)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400" dirty="0">
              <a:solidFill>
                <a:srgbClr val="000000"/>
              </a:solidFill>
              <a:effectLst/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400" i="1" dirty="0">
                <a:solidFill>
                  <a:srgbClr val="000000"/>
                </a:solidFill>
                <a:effectLst/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I blive enige om tre ord, der beskriver stemningen?</a:t>
            </a:r>
          </a:p>
        </p:txBody>
      </p:sp>
    </p:spTree>
    <p:extLst>
      <p:ext uri="{BB962C8B-B14F-4D97-AF65-F5344CB8AC3E}">
        <p14:creationId xmlns:p14="http://schemas.microsoft.com/office/powerpoint/2010/main" val="2849327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55E090-08B5-4381-A2B6-8792D084B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566" y="849221"/>
            <a:ext cx="10588868" cy="5689259"/>
          </a:xfrm>
        </p:spPr>
        <p:txBody>
          <a:bodyPr/>
          <a:lstStyle/>
          <a:p>
            <a: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Byrum kalder vi de udendørs områder, der ligger mellem husene og bygningerne. Alt det der er mellem bygningerne.</a:t>
            </a:r>
            <a:b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 er gaderne vi går og cykler eller kører i bil på, men det er også pladser, legepladser, parker og torve. </a:t>
            </a:r>
            <a:b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Byrum kan både være i lille skala, som et gadekær, eller i stor skala, som Rådhuspladsen eller </a:t>
            </a:r>
            <a:r>
              <a:rPr lang="da-DK" sz="3200" dirty="0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anegårdspladsen. </a:t>
            </a:r>
            <a:b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Byrum er der hvor mennesker mødes, der hvor en stor del af vores liv og hverdag udspiller sig – især om sommeren! </a:t>
            </a:r>
            <a:br>
              <a:rPr lang="da-DK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8800" dirty="0"/>
            </a:br>
            <a:br>
              <a:rPr lang="da-DK" sz="8800" dirty="0"/>
            </a:br>
            <a:endParaRPr lang="da-DK" sz="8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44698-3946-4BC5-92C3-487B4632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64349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2169EB-38A0-4B19-8B0B-A7616C8DD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569" y="677888"/>
            <a:ext cx="10422613" cy="5689259"/>
          </a:xfrm>
        </p:spPr>
        <p:txBody>
          <a:bodyPr/>
          <a:lstStyle/>
          <a:p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Vores oplevelse og vores glæde ved byrum påvirkes af mange forskellige ting: </a:t>
            </a:r>
            <a:b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Hvordan er arkitekturen/bygningerne omkring byrummet? </a:t>
            </a:r>
            <a:b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Hvilke materialer er der anvendt (træ, metal, mursten m.m</a:t>
            </a:r>
            <a: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)? </a:t>
            </a:r>
            <a:b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Hvordan bevæger man sig igennem byrummet</a:t>
            </a:r>
            <a: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er der stier?</a:t>
            </a:r>
            <a:b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En vej i gennem?</a:t>
            </a:r>
            <a:b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Hvordan er skalaen?</a:t>
            </a:r>
            <a: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Dvs. er ting store eller små?</a:t>
            </a:r>
            <a:b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Er der træer, blomster, buske eller ikke?</a:t>
            </a:r>
            <a:b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Kan man gøre ophold – f.eks. sætte sig på en bænk? </a:t>
            </a:r>
            <a:b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Hvordan er det med støj, lugt, lys og vind i byrummet? </a:t>
            </a:r>
            <a:b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 rummet planlagt til en eller flere specifikke aktiviteter</a:t>
            </a:r>
            <a:r>
              <a:rPr lang="da-DK" sz="3200" dirty="0"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    </a:t>
            </a:r>
            <a:r>
              <a:rPr lang="da-DK" sz="3200" dirty="0">
                <a:effectLst/>
                <a:latin typeface="GT Pressur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f.eks. en skaterbane eller et boldbur?</a:t>
            </a:r>
            <a:br>
              <a:rPr lang="da-DK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sz="3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2B173B-277F-4075-88A2-968454104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755" y="6489940"/>
            <a:ext cx="39492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4373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19F24-8875-4050-B6C7-E6942B79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713C06D-2EB5-4B6A-9970-01F1DDFB7B58}"/>
              </a:ext>
            </a:extLst>
          </p:cNvPr>
          <p:cNvSpPr txBox="1"/>
          <p:nvPr/>
        </p:nvSpPr>
        <p:spPr>
          <a:xfrm>
            <a:off x="287661" y="5860182"/>
            <a:ext cx="277905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dirty="0" err="1"/>
              <a:t>Musicon</a:t>
            </a:r>
            <a:r>
              <a:rPr lang="da-DK" sz="1050" dirty="0"/>
              <a:t> bydel, Roskilde</a:t>
            </a:r>
          </a:p>
          <a:p>
            <a:r>
              <a:rPr lang="da-DK" sz="1050" dirty="0"/>
              <a:t>Foto: Roskilde kommune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C7A7915-CAE5-4AD7-8494-5CDF6040E5C2}"/>
              </a:ext>
            </a:extLst>
          </p:cNvPr>
          <p:cNvSpPr txBox="1"/>
          <p:nvPr/>
        </p:nvSpPr>
        <p:spPr>
          <a:xfrm>
            <a:off x="8695520" y="188060"/>
            <a:ext cx="3309155" cy="6678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 om: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Byrummets funktion (hvad kan byrummet bruges til? - kan man gøre ophold i byrummet?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Brugere (Hvem bruger byrummet? Børn? Unge? Voksne? Gamle? Dyr?)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Materialer (hvilke materialer er anvendt f.eks. træ, beton, mursten, brosten, glas, stål m.m.)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Arkitekturen omkring byrummet (hvordan ser bygningerne rundt om ud? Er de nye eller gamle? Høje eller lave?)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Størrelsen (Hvor stort er byrummet? Føles det for stort? Eller for lille?)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Trafikken omkring byrummet (er der meget støj og trængsel? Eller stille og roligt?)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Planter (Er der træer? Blomsterbede? Buske?)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400" dirty="0">
              <a:solidFill>
                <a:srgbClr val="000000"/>
              </a:solidFill>
              <a:effectLst/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400" i="1" dirty="0">
                <a:solidFill>
                  <a:srgbClr val="000000"/>
                </a:solidFill>
                <a:effectLst/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I blive enige om tre ord, der beskriver stemningen?</a:t>
            </a:r>
          </a:p>
        </p:txBody>
      </p:sp>
      <p:pic>
        <p:nvPicPr>
          <p:cNvPr id="1028" name="Picture 4" descr="Musicon Containerstriben kulturdage2020">
            <a:extLst>
              <a:ext uri="{FF2B5EF4-FFF2-40B4-BE49-F238E27FC236}">
                <a16:creationId xmlns:a16="http://schemas.microsoft.com/office/drawing/2014/main" id="{D4008A36-EBC8-5B2D-A961-F817FF3CC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1" y="367940"/>
            <a:ext cx="8041139" cy="536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276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19F24-8875-4050-B6C7-E6942B79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713C06D-2EB5-4B6A-9970-01F1DDFB7B58}"/>
              </a:ext>
            </a:extLst>
          </p:cNvPr>
          <p:cNvSpPr txBox="1"/>
          <p:nvPr/>
        </p:nvSpPr>
        <p:spPr>
          <a:xfrm>
            <a:off x="908446" y="5576209"/>
            <a:ext cx="199245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dirty="0"/>
              <a:t>Bellahøj, København</a:t>
            </a:r>
          </a:p>
          <a:p>
            <a:r>
              <a:rPr lang="da-DK" sz="1050" dirty="0"/>
              <a:t>Foto: Malou Niemann</a:t>
            </a:r>
          </a:p>
        </p:txBody>
      </p:sp>
      <p:pic>
        <p:nvPicPr>
          <p:cNvPr id="2" name="Billede 1" descr="Et billede, der indeholder træ, udendørs, pattedyr&#10;&#10;Automatisk genereret beskrivelse">
            <a:extLst>
              <a:ext uri="{FF2B5EF4-FFF2-40B4-BE49-F238E27FC236}">
                <a16:creationId xmlns:a16="http://schemas.microsoft.com/office/drawing/2014/main" id="{E7242E5D-6FEE-7DC2-0579-07F6535D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55" y="67636"/>
            <a:ext cx="4911300" cy="654806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AEFD6F6-321C-37DF-B8B4-F0D606179AA6}"/>
              </a:ext>
            </a:extLst>
          </p:cNvPr>
          <p:cNvSpPr txBox="1"/>
          <p:nvPr/>
        </p:nvSpPr>
        <p:spPr>
          <a:xfrm>
            <a:off x="8695520" y="188060"/>
            <a:ext cx="3309155" cy="6678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 om: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Byrummets funktion (hvad kan byrummet bruges til? - kan man gøre ophold i byrummet?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Brugere (Hvem bruger byrummet? Børn? Unge? Voksne? Gamle? Dyr?)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Materialer (hvilke materialer er anvendt f.eks. træ, beton, mursten, brosten, glas, stål m.m.)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Arkitekturen omkring byrummet (hvordan ser bygningerne rundt om ud? Er de nye eller gamle? Høje eller lave?)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Størrelsen (Hvor stort er byrummet? Føles det for stort? Eller for lille?)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Trafikken omkring byrummet (er der meget støj og trængsel? Eller stille og roligt?)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Planter (Er der træer? Blomsterbede? Buske?)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400" dirty="0">
              <a:solidFill>
                <a:srgbClr val="000000"/>
              </a:solidFill>
              <a:effectLst/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400" i="1" dirty="0">
                <a:solidFill>
                  <a:srgbClr val="000000"/>
                </a:solidFill>
                <a:effectLst/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I blive enige om tre ord, der beskriver stemningen?</a:t>
            </a:r>
          </a:p>
        </p:txBody>
      </p:sp>
    </p:spTree>
    <p:extLst>
      <p:ext uri="{BB962C8B-B14F-4D97-AF65-F5344CB8AC3E}">
        <p14:creationId xmlns:p14="http://schemas.microsoft.com/office/powerpoint/2010/main" val="23894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9DEB7-1211-4C64-90B6-98C9BDA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FCA86FE-D536-49C6-9DFD-15343FA1F695}"/>
              </a:ext>
            </a:extLst>
          </p:cNvPr>
          <p:cNvSpPr txBox="1"/>
          <p:nvPr/>
        </p:nvSpPr>
        <p:spPr>
          <a:xfrm>
            <a:off x="313600" y="5818621"/>
            <a:ext cx="1992457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dirty="0"/>
              <a:t>Odense Havn</a:t>
            </a:r>
          </a:p>
          <a:p>
            <a:r>
              <a:rPr lang="da-DK" sz="1050" dirty="0"/>
              <a:t>Foto: Odense Kommune, Henrik Have</a:t>
            </a:r>
          </a:p>
        </p:txBody>
      </p:sp>
      <p:pic>
        <p:nvPicPr>
          <p:cNvPr id="2050" name="Picture 2" descr="Fisk på silo">
            <a:extLst>
              <a:ext uri="{FF2B5EF4-FFF2-40B4-BE49-F238E27FC236}">
                <a16:creationId xmlns:a16="http://schemas.microsoft.com/office/drawing/2014/main" id="{87646142-F699-2CE6-BAD0-7808ADA05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0" y="723900"/>
            <a:ext cx="8503403" cy="47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5CE6D98-DBE0-65CB-F179-E23E30770D50}"/>
              </a:ext>
            </a:extLst>
          </p:cNvPr>
          <p:cNvSpPr txBox="1"/>
          <p:nvPr/>
        </p:nvSpPr>
        <p:spPr>
          <a:xfrm>
            <a:off x="8695520" y="188060"/>
            <a:ext cx="3309155" cy="6678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 om: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Byrummets funktion (hvad kan byrummet bruges til? - kan man gøre ophold i byrummet?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Brugere (Hvem bruger byrummet? Børn? Unge? Voksne? Gamle? Dyr?)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Materialer (hvilke materialer er anvendt f.eks. træ, beton, mursten, brosten, glas, stål m.m.)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Arkitekturen omkring byrummet (hvordan ser bygningerne rundt om ud? Er de nye eller gamle? Høje eller lave?)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Størrelsen (Hvor stort er byrummet? Føles det for stort? Eller for lille?)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Trafikken omkring byrummet (er der meget støj og trængsel? Eller stille og roligt?)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Planter (Er der træer? Blomsterbede? Buske?)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400" dirty="0">
              <a:solidFill>
                <a:srgbClr val="000000"/>
              </a:solidFill>
              <a:effectLst/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400" i="1" dirty="0">
                <a:solidFill>
                  <a:srgbClr val="000000"/>
                </a:solidFill>
                <a:effectLst/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I blive enige om tre ord, der beskriver stemningen?</a:t>
            </a:r>
          </a:p>
        </p:txBody>
      </p:sp>
    </p:spTree>
    <p:extLst>
      <p:ext uri="{BB962C8B-B14F-4D97-AF65-F5344CB8AC3E}">
        <p14:creationId xmlns:p14="http://schemas.microsoft.com/office/powerpoint/2010/main" val="50591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9DEB7-1211-4C64-90B6-98C9BDA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FCA86FE-D536-49C6-9DFD-15343FA1F695}"/>
              </a:ext>
            </a:extLst>
          </p:cNvPr>
          <p:cNvSpPr txBox="1"/>
          <p:nvPr/>
        </p:nvSpPr>
        <p:spPr>
          <a:xfrm>
            <a:off x="1930485" y="199775"/>
            <a:ext cx="1992457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dirty="0"/>
              <a:t>Bibliotekspladsen, Nordvest</a:t>
            </a:r>
          </a:p>
          <a:p>
            <a:pPr algn="r"/>
            <a:r>
              <a:rPr lang="da-DK" sz="1050" dirty="0"/>
              <a:t>Foto: Rasmus Hjortshøj, VisitDenmark</a:t>
            </a:r>
          </a:p>
        </p:txBody>
      </p:sp>
      <p:pic>
        <p:nvPicPr>
          <p:cNvPr id="5" name="Billede 4" descr="Et billede, der indeholder himmel, udendørs, gammel, feriested&#10;&#10;Automatisk genereret beskrivelse">
            <a:extLst>
              <a:ext uri="{FF2B5EF4-FFF2-40B4-BE49-F238E27FC236}">
                <a16:creationId xmlns:a16="http://schemas.microsoft.com/office/drawing/2014/main" id="{F9820E6C-5A50-4C4C-8DED-EDF77D03D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52" y="780629"/>
            <a:ext cx="7272665" cy="5818132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3B8815E-43AB-AE50-8A2B-A331445B361F}"/>
              </a:ext>
            </a:extLst>
          </p:cNvPr>
          <p:cNvSpPr txBox="1"/>
          <p:nvPr/>
        </p:nvSpPr>
        <p:spPr>
          <a:xfrm>
            <a:off x="299462" y="779352"/>
            <a:ext cx="3933665" cy="56015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 om: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Byrummets funktion (hvad kan byrummet bruges til? - kan man gøre ophold i byrummet?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Brugere (Hvem bruger byrummet? Børn? Unge? Voksne? Gamle? Dyr?)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Materialer (hvilke materialer er anvendt f.eks. træ, beton, mursten, brosten, glas, stål m.m.)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Arkitekturen omkring byrummet (hvordan ser bygningerne rundt om ud? Er de nye eller gamle? Høje eller lave?)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Størrelsen (Hvor stort er byrummet? Føles det for stort? Eller for lille?)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Trafikken omkring byrummet (er der meget støj og trængsel? Eller stille og roligt?)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Planter (Er der træer? Blomsterbede? Buske?)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400" dirty="0">
              <a:solidFill>
                <a:srgbClr val="000000"/>
              </a:solidFill>
              <a:effectLst/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400" i="1" dirty="0">
                <a:solidFill>
                  <a:srgbClr val="000000"/>
                </a:solidFill>
                <a:effectLst/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I blive enige om tre ord, der beskriver stemningen?</a:t>
            </a:r>
          </a:p>
        </p:txBody>
      </p:sp>
    </p:spTree>
    <p:extLst>
      <p:ext uri="{BB962C8B-B14F-4D97-AF65-F5344CB8AC3E}">
        <p14:creationId xmlns:p14="http://schemas.microsoft.com/office/powerpoint/2010/main" val="308642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9DEB7-1211-4C64-90B6-98C9BDA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FCA86FE-D536-49C6-9DFD-15343FA1F695}"/>
              </a:ext>
            </a:extLst>
          </p:cNvPr>
          <p:cNvSpPr txBox="1"/>
          <p:nvPr/>
        </p:nvSpPr>
        <p:spPr>
          <a:xfrm>
            <a:off x="187326" y="5859620"/>
            <a:ext cx="1992457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dirty="0"/>
              <a:t>Isbjerget, Taghaver, Aarhus</a:t>
            </a:r>
          </a:p>
          <a:p>
            <a:r>
              <a:rPr lang="da-DK" sz="1050" dirty="0"/>
              <a:t>Foto: Kim </a:t>
            </a:r>
            <a:r>
              <a:rPr lang="da-DK" sz="1050" dirty="0" err="1"/>
              <a:t>Wyon</a:t>
            </a:r>
            <a:r>
              <a:rPr lang="da-DK" sz="1050" dirty="0"/>
              <a:t>, VisitDenmark</a:t>
            </a:r>
          </a:p>
        </p:txBody>
      </p:sp>
      <p:pic>
        <p:nvPicPr>
          <p:cNvPr id="4" name="Billede 3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6579B8FC-EFD4-4007-BE93-038A2615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367940"/>
            <a:ext cx="8063479" cy="5375652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CDEF000F-6E8F-A0E1-6E42-D84F70C85537}"/>
              </a:ext>
            </a:extLst>
          </p:cNvPr>
          <p:cNvSpPr txBox="1"/>
          <p:nvPr/>
        </p:nvSpPr>
        <p:spPr>
          <a:xfrm>
            <a:off x="8695520" y="188060"/>
            <a:ext cx="3309155" cy="6678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 om: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Byrummets funktion (hvad kan byrummet bruges til? - kan man gøre ophold i byrummet?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Brugere (Hvem bruger byrummet? Børn? Unge? Voksne? Gamle? Dyr?)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Materialer (hvilke materialer er anvendt f.eks. træ, beton, mursten, brosten, glas, stål m.m.)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Arkitekturen omkring byrummet (hvordan ser bygningerne rundt om ud? Er de nye eller gamle? Høje eller lave?)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Størrelsen (Hvor stort er byrummet? Føles det for stort? Eller for lille?)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Trafikken omkring byrummet (er der meget støj og trængsel? Eller stille og roligt?)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Planter (Er der træer? Blomsterbede? Buske?)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400" dirty="0">
              <a:solidFill>
                <a:srgbClr val="000000"/>
              </a:solidFill>
              <a:effectLst/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400" i="1" dirty="0">
                <a:solidFill>
                  <a:srgbClr val="000000"/>
                </a:solidFill>
                <a:effectLst/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I blive enige om tre ord, der beskriver stemningen?</a:t>
            </a:r>
          </a:p>
        </p:txBody>
      </p:sp>
    </p:spTree>
    <p:extLst>
      <p:ext uri="{BB962C8B-B14F-4D97-AF65-F5344CB8AC3E}">
        <p14:creationId xmlns:p14="http://schemas.microsoft.com/office/powerpoint/2010/main" val="868334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19F24-8875-4050-B6C7-E6942B79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713C06D-2EB5-4B6A-9970-01F1DDFB7B58}"/>
              </a:ext>
            </a:extLst>
          </p:cNvPr>
          <p:cNvSpPr txBox="1"/>
          <p:nvPr/>
        </p:nvSpPr>
        <p:spPr>
          <a:xfrm>
            <a:off x="4398120" y="6113998"/>
            <a:ext cx="1992457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1050" dirty="0" err="1"/>
              <a:t>Copenhill</a:t>
            </a:r>
            <a:r>
              <a:rPr lang="da-DK" sz="1050" dirty="0"/>
              <a:t>, København</a:t>
            </a:r>
          </a:p>
          <a:p>
            <a:pPr algn="r"/>
            <a:r>
              <a:rPr lang="da-DK" sz="1050" dirty="0"/>
              <a:t>Foto: Daniel Rasmussen, VisitDenmark</a:t>
            </a:r>
          </a:p>
        </p:txBody>
      </p:sp>
      <p:pic>
        <p:nvPicPr>
          <p:cNvPr id="7" name="Billede 6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674A69B7-A3F5-4AED-90DB-04760C18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64" y="312708"/>
            <a:ext cx="5028830" cy="6286038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123DF9A-8D20-5B11-1662-7FCD5D53D14C}"/>
              </a:ext>
            </a:extLst>
          </p:cNvPr>
          <p:cNvSpPr txBox="1"/>
          <p:nvPr/>
        </p:nvSpPr>
        <p:spPr>
          <a:xfrm>
            <a:off x="429122" y="312708"/>
            <a:ext cx="4495303" cy="5386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 om: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Byrummets funktion (hvad kan byrummet bruges til? - kan man gøre ophold i byrummet?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Brugere (Hvem bruger byrummet? Børn? Unge? Voksne? Gamle? Dyr?)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Materialer (hvilke materialer er anvendt f.eks. træ, beton, mursten, brosten, glas, stål m.m.)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Arkitekturen omkring byrummet (hvordan ser bygningerne rundt om ud? Er de nye eller gamle? Høje eller lave?)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Størrelsen (Hvor stort er byrummet? Føles det for stort? Eller for lille?)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Trafikken omkring byrummet (er der meget støj og trængsel? Eller stille og roligt?)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0000"/>
                </a:solidFill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Planter (Er der træer? Blomsterbede? Buske?)</a:t>
            </a:r>
          </a:p>
          <a:p>
            <a:endParaRPr lang="da-DK" sz="1400" dirty="0">
              <a:solidFill>
                <a:srgbClr val="000000"/>
              </a:solidFill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400" dirty="0">
              <a:solidFill>
                <a:srgbClr val="000000"/>
              </a:solidFill>
              <a:effectLst/>
              <a:latin typeface="GT Pressura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400" i="1" dirty="0">
                <a:solidFill>
                  <a:srgbClr val="000000"/>
                </a:solidFill>
                <a:effectLst/>
                <a:latin typeface="GT Pressura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I blive enige om tre ord, der beskriver stemningen?</a:t>
            </a:r>
          </a:p>
        </p:txBody>
      </p:sp>
    </p:spTree>
    <p:extLst>
      <p:ext uri="{BB962C8B-B14F-4D97-AF65-F5344CB8AC3E}">
        <p14:creationId xmlns:p14="http://schemas.microsoft.com/office/powerpoint/2010/main" val="276452598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DAC PP">
      <a:dk1>
        <a:sysClr val="windowText" lastClr="000000"/>
      </a:dk1>
      <a:lt1>
        <a:sysClr val="window" lastClr="FFFFFF"/>
      </a:lt1>
      <a:dk2>
        <a:srgbClr val="FFDC00"/>
      </a:dk2>
      <a:lt2>
        <a:srgbClr val="8EDEFF"/>
      </a:lt2>
      <a:accent1>
        <a:srgbClr val="FF0000"/>
      </a:accent1>
      <a:accent2>
        <a:srgbClr val="FF8DA1"/>
      </a:accent2>
      <a:accent3>
        <a:srgbClr val="5F249F"/>
      </a:accent3>
      <a:accent4>
        <a:srgbClr val="00C389"/>
      </a:accent4>
      <a:accent5>
        <a:srgbClr val="FF7500"/>
      </a:accent5>
      <a:accent6>
        <a:srgbClr val="802424"/>
      </a:accent6>
      <a:hlink>
        <a:srgbClr val="003DA5"/>
      </a:hlink>
      <a:folHlink>
        <a:srgbClr val="000000"/>
      </a:folHlink>
    </a:clrScheme>
    <a:fontScheme name="DAC PP">
      <a:majorFont>
        <a:latin typeface="GT Pressura Regular"/>
        <a:ea typeface=""/>
        <a:cs typeface=""/>
      </a:majorFont>
      <a:minorFont>
        <a:latin typeface="GT Pressura Mon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AC 16-9 skabelon.potx" id="{69D4B1D2-5FB9-480B-8781-F379B83108E4}" vid="{72020A21-CAD1-4D8F-9756-37F5A6F51834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00261d7-dad9-4c16-9d7c-988ffb813379">K3PW2YWKUSYH-134383310-729153</_dlc_DocId>
    <_dlc_DocIdUrl xmlns="900261d7-dad9-4c16-9d7c-988ffb813379">
      <Url>https://dacdom.sharepoint.com/sites/DAC-DataDrev/_layouts/15/DocIdRedir.aspx?ID=K3PW2YWKUSYH-134383310-729153</Url>
      <Description>K3PW2YWKUSYH-134383310-729153</Description>
    </_dlc_DocIdUrl>
    <lcf76f155ced4ddcb4097134ff3c332f xmlns="ea2218c0-da79-4754-b1c3-3fecba588e1e">
      <Terms xmlns="http://schemas.microsoft.com/office/infopath/2007/PartnerControls"/>
    </lcf76f155ced4ddcb4097134ff3c332f>
    <TaxCatchAll xmlns="900261d7-dad9-4c16-9d7c-988ffb81337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E2132C51DE0A49BDB58E5291CAB183" ma:contentTypeVersion="16" ma:contentTypeDescription="Create a new document." ma:contentTypeScope="" ma:versionID="f6b758457fd79fee46a75c1316a022f1">
  <xsd:schema xmlns:xsd="http://www.w3.org/2001/XMLSchema" xmlns:xs="http://www.w3.org/2001/XMLSchema" xmlns:p="http://schemas.microsoft.com/office/2006/metadata/properties" xmlns:ns2="900261d7-dad9-4c16-9d7c-988ffb813379" xmlns:ns3="ea2218c0-da79-4754-b1c3-3fecba588e1e" targetNamespace="http://schemas.microsoft.com/office/2006/metadata/properties" ma:root="true" ma:fieldsID="2ea1d18cc913600a9eed9b2fcec22322" ns2:_="" ns3:_="">
    <xsd:import namespace="900261d7-dad9-4c16-9d7c-988ffb813379"/>
    <xsd:import namespace="ea2218c0-da79-4754-b1c3-3fecba588e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ObjectDetectorVersion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0261d7-dad9-4c16-9d7c-988ffb81337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a92acfd-dcf2-45d0-b1e3-e44c01b08a77}" ma:internalName="TaxCatchAll" ma:showField="CatchAllData" ma:web="900261d7-dad9-4c16-9d7c-988ffb8133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2218c0-da79-4754-b1c3-3fecba588e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42ceeca-bc70-4f4f-bb17-e6ded9f938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0EA87F7-E930-46C6-B567-2A4D1F98A4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F6105-7762-407D-91BF-A63B9809CE7E}">
  <ds:schemaRefs>
    <ds:schemaRef ds:uri="http://schemas.microsoft.com/office/2006/metadata/properties"/>
    <ds:schemaRef ds:uri="http://schemas.microsoft.com/office/infopath/2007/PartnerControls"/>
    <ds:schemaRef ds:uri="900261d7-dad9-4c16-9d7c-988ffb813379"/>
    <ds:schemaRef ds:uri="ea2218c0-da79-4754-b1c3-3fecba588e1e"/>
  </ds:schemaRefs>
</ds:datastoreItem>
</file>

<file path=customXml/itemProps3.xml><?xml version="1.0" encoding="utf-8"?>
<ds:datastoreItem xmlns:ds="http://schemas.openxmlformats.org/officeDocument/2006/customXml" ds:itemID="{80A9F704-7C40-458D-8219-BD49811C7C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0261d7-dad9-4c16-9d7c-988ffb813379"/>
    <ds:schemaRef ds:uri="ea2218c0-da79-4754-b1c3-3fecba588e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110FCD0-E1FE-409D-847D-F464963DE34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DAC 16-9 skabelon</Template>
  <TotalTime>1771</TotalTime>
  <Words>1720</Words>
  <Application>Microsoft Office PowerPoint</Application>
  <PresentationFormat>Widescreen</PresentationFormat>
  <Paragraphs>219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21" baseType="lpstr">
      <vt:lpstr>Arial</vt:lpstr>
      <vt:lpstr>Calibri</vt:lpstr>
      <vt:lpstr>GT Pressura</vt:lpstr>
      <vt:lpstr>GT Pressura Light</vt:lpstr>
      <vt:lpstr>GT Pressura Mono Regular</vt:lpstr>
      <vt:lpstr>GT Pressura Regular</vt:lpstr>
      <vt:lpstr>Wingdings</vt:lpstr>
      <vt:lpstr>Blank</vt:lpstr>
      <vt:lpstr>Byrumsanalyse</vt:lpstr>
      <vt:lpstr>Byrum kalder vi de udendørs områder, der ligger mellem husene og bygningerne. Alt det der er mellem bygningerne.  Det er gaderne vi går og cykler eller kører i bil på, men det er også pladser, legepladser, parker og torve.   Byrum kan både være i lille skala, som et gadekær, eller i stor skala, som Rådhuspladsen eller Banegårdspladsen.   Byrum er der hvor mennesker mødes, der hvor en stor del af vores liv og hverdag udspiller sig – især om sommeren!    </vt:lpstr>
      <vt:lpstr>Vores oplevelse og vores glæde ved byrum påvirkes af mange forskellige ting:   - Hvordan er arkitekturen/bygningerne omkring byrummet?  - Hvilke materialer er der anvendt (træ, metal, mursten m.m.)?  - Hvordan bevæger man sig igennem byrummet – er der stier?    En vej i gennem? - Hvordan er skalaen? Dvs. er ting store eller små? - Er der træer, blomster, buske eller ikke? - Kan man gøre ophold – f.eks. sætte sig på en bænk?  - Hvordan er det med støj, lugt, lys og vind i byrummet?  - Er rummet planlagt til en eller flere specifikke aktiviteter -     f.eks. en skaterbane eller et boldbur?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BYRUM</dc:title>
  <dc:creator>Luise J. Holm-Rathje</dc:creator>
  <cp:lastModifiedBy>Kristina Neel Jakobsen</cp:lastModifiedBy>
  <cp:revision>15</cp:revision>
  <dcterms:created xsi:type="dcterms:W3CDTF">2021-01-19T11:43:34Z</dcterms:created>
  <dcterms:modified xsi:type="dcterms:W3CDTF">2024-01-30T11:49:45Z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Order">
    <vt:lpwstr>946700.000000000</vt:lpwstr>
  </property>
  <property fmtid="{D5CDD505-2E9C-101B-9397-08002B2CF9AE}" pid="4" name="ContentTypeId">
    <vt:lpwstr>0x01010078E2132C51DE0A49BDB58E5291CAB183</vt:lpwstr>
  </property>
  <property fmtid="{D5CDD505-2E9C-101B-9397-08002B2CF9AE}" pid="5" name="_dlc_DocIdItemGuid">
    <vt:lpwstr>f4808a43-c5f3-4cd6-97a2-a1bb53a56e5b</vt:lpwstr>
  </property>
  <property fmtid="{D5CDD505-2E9C-101B-9397-08002B2CF9AE}" pid="6" name="MediaServiceImageTags">
    <vt:lpwstr/>
  </property>
</Properties>
</file>