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handoutMasterIdLst>
    <p:handoutMasterId r:id="rId25"/>
  </p:handoutMasterIdLst>
  <p:sldIdLst>
    <p:sldId id="259" r:id="rId6"/>
    <p:sldId id="283" r:id="rId7"/>
    <p:sldId id="285" r:id="rId8"/>
    <p:sldId id="262" r:id="rId9"/>
    <p:sldId id="270" r:id="rId10"/>
    <p:sldId id="271" r:id="rId11"/>
    <p:sldId id="286" r:id="rId12"/>
    <p:sldId id="287" r:id="rId13"/>
    <p:sldId id="272" r:id="rId14"/>
    <p:sldId id="273" r:id="rId15"/>
    <p:sldId id="280" r:id="rId16"/>
    <p:sldId id="275" r:id="rId17"/>
    <p:sldId id="276" r:id="rId18"/>
    <p:sldId id="277" r:id="rId19"/>
    <p:sldId id="288" r:id="rId20"/>
    <p:sldId id="289" r:id="rId21"/>
    <p:sldId id="290"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8523" autoAdjust="0"/>
  </p:normalViewPr>
  <p:slideViewPr>
    <p:cSldViewPr snapToGrid="0" showGuides="1">
      <p:cViewPr varScale="1">
        <p:scale>
          <a:sx n="120" d="100"/>
          <a:sy n="120" d="100"/>
        </p:scale>
        <p:origin x="132" y="2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Neel Jakobsen" userId="23abca72-2589-46d1-8146-b27711ee36a4" providerId="ADAL" clId="{92BF917B-7828-4CDF-9CC0-C96D79611D45}"/>
    <pc:docChg chg="modSld">
      <pc:chgData name="Kristina Neel Jakobsen" userId="23abca72-2589-46d1-8146-b27711ee36a4" providerId="ADAL" clId="{92BF917B-7828-4CDF-9CC0-C96D79611D45}" dt="2024-01-30T12:42:29.091" v="376" actId="20577"/>
      <pc:docMkLst>
        <pc:docMk/>
      </pc:docMkLst>
      <pc:sldChg chg="modSp mod">
        <pc:chgData name="Kristina Neel Jakobsen" userId="23abca72-2589-46d1-8146-b27711ee36a4" providerId="ADAL" clId="{92BF917B-7828-4CDF-9CC0-C96D79611D45}" dt="2024-01-30T12:41:05.683" v="291" actId="20577"/>
        <pc:sldMkLst>
          <pc:docMk/>
          <pc:sldMk cId="4058276122" sldId="262"/>
        </pc:sldMkLst>
        <pc:spChg chg="mod">
          <ac:chgData name="Kristina Neel Jakobsen" userId="23abca72-2589-46d1-8146-b27711ee36a4" providerId="ADAL" clId="{92BF917B-7828-4CDF-9CC0-C96D79611D45}" dt="2024-01-30T12:40:38.400" v="289" actId="14100"/>
          <ac:spMkLst>
            <pc:docMk/>
            <pc:sldMk cId="4058276122" sldId="262"/>
            <ac:spMk id="26" creationId="{D7EBB7FC-A5BC-2484-D9C7-1D0FAFAC29BF}"/>
          </ac:spMkLst>
        </pc:spChg>
        <pc:spChg chg="mod">
          <ac:chgData name="Kristina Neel Jakobsen" userId="23abca72-2589-46d1-8146-b27711ee36a4" providerId="ADAL" clId="{92BF917B-7828-4CDF-9CC0-C96D79611D45}" dt="2024-01-30T12:41:05.683" v="291" actId="20577"/>
          <ac:spMkLst>
            <pc:docMk/>
            <pc:sldMk cId="4058276122" sldId="262"/>
            <ac:spMk id="27" creationId="{8E9F7E82-46E8-958D-7A7C-DB68139CE893}"/>
          </ac:spMkLst>
        </pc:spChg>
      </pc:sldChg>
      <pc:sldChg chg="modSp mod">
        <pc:chgData name="Kristina Neel Jakobsen" userId="23abca72-2589-46d1-8146-b27711ee36a4" providerId="ADAL" clId="{92BF917B-7828-4CDF-9CC0-C96D79611D45}" dt="2024-01-30T12:41:36.227" v="294" actId="403"/>
        <pc:sldMkLst>
          <pc:docMk/>
          <pc:sldMk cId="1904836135" sldId="277"/>
        </pc:sldMkLst>
        <pc:spChg chg="mod">
          <ac:chgData name="Kristina Neel Jakobsen" userId="23abca72-2589-46d1-8146-b27711ee36a4" providerId="ADAL" clId="{92BF917B-7828-4CDF-9CC0-C96D79611D45}" dt="2024-01-30T12:41:36.227" v="294" actId="403"/>
          <ac:spMkLst>
            <pc:docMk/>
            <pc:sldMk cId="1904836135" sldId="277"/>
            <ac:spMk id="12" creationId="{B95F2F17-2657-0E74-BA3C-EBBE706E1A59}"/>
          </ac:spMkLst>
        </pc:spChg>
      </pc:sldChg>
      <pc:sldChg chg="modSp mod">
        <pc:chgData name="Kristina Neel Jakobsen" userId="23abca72-2589-46d1-8146-b27711ee36a4" providerId="ADAL" clId="{92BF917B-7828-4CDF-9CC0-C96D79611D45}" dt="2024-01-30T12:41:48.189" v="297" actId="20577"/>
        <pc:sldMkLst>
          <pc:docMk/>
          <pc:sldMk cId="1121936164" sldId="289"/>
        </pc:sldMkLst>
        <pc:spChg chg="mod">
          <ac:chgData name="Kristina Neel Jakobsen" userId="23abca72-2589-46d1-8146-b27711ee36a4" providerId="ADAL" clId="{92BF917B-7828-4CDF-9CC0-C96D79611D45}" dt="2024-01-30T12:41:48.189" v="297" actId="20577"/>
          <ac:spMkLst>
            <pc:docMk/>
            <pc:sldMk cId="1121936164" sldId="289"/>
            <ac:spMk id="3" creationId="{7BF62CEB-872C-0C40-5FFE-66FC74238BC4}"/>
          </ac:spMkLst>
        </pc:spChg>
      </pc:sldChg>
      <pc:sldChg chg="modSp mod">
        <pc:chgData name="Kristina Neel Jakobsen" userId="23abca72-2589-46d1-8146-b27711ee36a4" providerId="ADAL" clId="{92BF917B-7828-4CDF-9CC0-C96D79611D45}" dt="2024-01-30T12:42:29.091" v="376" actId="20577"/>
        <pc:sldMkLst>
          <pc:docMk/>
          <pc:sldMk cId="1343712538" sldId="290"/>
        </pc:sldMkLst>
        <pc:spChg chg="mod">
          <ac:chgData name="Kristina Neel Jakobsen" userId="23abca72-2589-46d1-8146-b27711ee36a4" providerId="ADAL" clId="{92BF917B-7828-4CDF-9CC0-C96D79611D45}" dt="2024-01-30T12:42:29.091" v="376" actId="20577"/>
          <ac:spMkLst>
            <pc:docMk/>
            <pc:sldMk cId="1343712538" sldId="290"/>
            <ac:spMk id="3" creationId="{7BF62CEB-872C-0C40-5FFE-66FC74238BC4}"/>
          </ac:spMkLst>
        </pc:spChg>
      </pc:sldChg>
    </pc:docChg>
  </pc:docChgLst>
  <pc:docChgLst>
    <pc:chgData name="Kristina Neel Jakobsen" userId="23abca72-2589-46d1-8146-b27711ee36a4" providerId="ADAL" clId="{81E8D6BD-00EE-4861-B720-2E105EB152C0}"/>
    <pc:docChg chg="delSld modSld">
      <pc:chgData name="Kristina Neel Jakobsen" userId="23abca72-2589-46d1-8146-b27711ee36a4" providerId="ADAL" clId="{81E8D6BD-00EE-4861-B720-2E105EB152C0}" dt="2024-01-02T15:32:59.081" v="186" actId="1076"/>
      <pc:docMkLst>
        <pc:docMk/>
      </pc:docMkLst>
      <pc:sldChg chg="del">
        <pc:chgData name="Kristina Neel Jakobsen" userId="23abca72-2589-46d1-8146-b27711ee36a4" providerId="ADAL" clId="{81E8D6BD-00EE-4861-B720-2E105EB152C0}" dt="2024-01-02T15:30:06.869" v="0" actId="47"/>
        <pc:sldMkLst>
          <pc:docMk/>
          <pc:sldMk cId="3908594577" sldId="260"/>
        </pc:sldMkLst>
      </pc:sldChg>
      <pc:sldChg chg="modSp mod">
        <pc:chgData name="Kristina Neel Jakobsen" userId="23abca72-2589-46d1-8146-b27711ee36a4" providerId="ADAL" clId="{81E8D6BD-00EE-4861-B720-2E105EB152C0}" dt="2024-01-02T15:32:59.081" v="186" actId="1076"/>
        <pc:sldMkLst>
          <pc:docMk/>
          <pc:sldMk cId="3919099960" sldId="278"/>
        </pc:sldMkLst>
        <pc:spChg chg="mod">
          <ac:chgData name="Kristina Neel Jakobsen" userId="23abca72-2589-46d1-8146-b27711ee36a4" providerId="ADAL" clId="{81E8D6BD-00EE-4861-B720-2E105EB152C0}" dt="2024-01-02T15:32:59.081" v="186" actId="1076"/>
          <ac:spMkLst>
            <pc:docMk/>
            <pc:sldMk cId="3919099960" sldId="278"/>
            <ac:spMk id="8" creationId="{9411AA38-361E-478C-887A-60689F5F6F9C}"/>
          </ac:spMkLst>
        </pc:spChg>
      </pc:sldChg>
      <pc:sldChg chg="modSp mod">
        <pc:chgData name="Kristina Neel Jakobsen" userId="23abca72-2589-46d1-8146-b27711ee36a4" providerId="ADAL" clId="{81E8D6BD-00EE-4861-B720-2E105EB152C0}" dt="2024-01-02T15:31:00.859" v="151" actId="20577"/>
        <pc:sldMkLst>
          <pc:docMk/>
          <pc:sldMk cId="4154568789" sldId="283"/>
        </pc:sldMkLst>
        <pc:spChg chg="mod">
          <ac:chgData name="Kristina Neel Jakobsen" userId="23abca72-2589-46d1-8146-b27711ee36a4" providerId="ADAL" clId="{81E8D6BD-00EE-4861-B720-2E105EB152C0}" dt="2024-01-02T15:31:00.859" v="151" actId="20577"/>
          <ac:spMkLst>
            <pc:docMk/>
            <pc:sldMk cId="4154568789" sldId="283"/>
            <ac:spMk id="2" creationId="{D77BB878-4B6D-4373-9D05-0D87EBC453E4}"/>
          </ac:spMkLst>
        </pc:spChg>
        <pc:spChg chg="mod">
          <ac:chgData name="Kristina Neel Jakobsen" userId="23abca72-2589-46d1-8146-b27711ee36a4" providerId="ADAL" clId="{81E8D6BD-00EE-4861-B720-2E105EB152C0}" dt="2024-01-02T15:30:10.672" v="8" actId="20577"/>
          <ac:spMkLst>
            <pc:docMk/>
            <pc:sldMk cId="4154568789" sldId="283"/>
            <ac:spMk id="8" creationId="{E5006CEA-0937-43F5-9ADE-0670777A13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30/01/2024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30/01/2024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9" name="Background">
            <a:extLst>
              <a:ext uri="{FF2B5EF4-FFF2-40B4-BE49-F238E27FC236}">
                <a16:creationId xmlns:a16="http://schemas.microsoft.com/office/drawing/2014/main" id="{34A8C573-8F71-4ED2-BE3B-D6A754B08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Logo">
            <a:extLst>
              <a:ext uri="{FF2B5EF4-FFF2-40B4-BE49-F238E27FC236}">
                <a16:creationId xmlns:a16="http://schemas.microsoft.com/office/drawing/2014/main" id="{17981558-F9E4-40B8-A515-278ECD9117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0035" y="185739"/>
            <a:ext cx="1774640" cy="943138"/>
          </a:xfrm>
          <a:prstGeom prst="rect">
            <a:avLst/>
          </a:prstGeom>
        </p:spPr>
      </p:pic>
      <p:sp>
        <p:nvSpPr>
          <p:cNvPr id="2" name="Title 1"/>
          <p:cNvSpPr>
            <a:spLocks noGrp="1"/>
          </p:cNvSpPr>
          <p:nvPr>
            <p:ph type="ctrTitle" hasCustomPrompt="1"/>
          </p:nvPr>
        </p:nvSpPr>
        <p:spPr>
          <a:xfrm>
            <a:off x="185738" y="2592000"/>
            <a:ext cx="9004300" cy="1656329"/>
          </a:xfrm>
        </p:spPr>
        <p:txBody>
          <a:bodyPr anchor="t" anchorCtr="0">
            <a:normAutofit/>
          </a:bodyPr>
          <a:lstStyle>
            <a:lvl1pPr algn="l">
              <a:defRPr sz="5400">
                <a:solidFill>
                  <a:schemeClr val="bg1"/>
                </a:solidFill>
              </a:defRPr>
            </a:lvl1pPr>
          </a:lstStyle>
          <a:p>
            <a:r>
              <a:rPr lang="da-DK" dirty="0"/>
              <a:t>Overskrift               Underoverskrift skrives i 24 pkt</a:t>
            </a:r>
          </a:p>
        </p:txBody>
      </p:sp>
      <p:sp>
        <p:nvSpPr>
          <p:cNvPr id="10" name="Date Placeholder 3">
            <a:extLst>
              <a:ext uri="{FF2B5EF4-FFF2-40B4-BE49-F238E27FC236}">
                <a16:creationId xmlns:a16="http://schemas.microsoft.com/office/drawing/2014/main" id="{D7541B82-5E7B-4240-94A5-0BD50CE177EA}"/>
              </a:ext>
            </a:extLst>
          </p:cNvPr>
          <p:cNvSpPr txBox="1">
            <a:spLocks/>
          </p:cNvSpPr>
          <p:nvPr userDrawn="1"/>
        </p:nvSpPr>
        <p:spPr>
          <a:xfrm>
            <a:off x="191281" y="6369085"/>
            <a:ext cx="5505561" cy="375787"/>
          </a:xfrm>
          <a:prstGeom prst="rect">
            <a:avLst/>
          </a:prstGeom>
        </p:spPr>
        <p:txBody>
          <a:bodyPr vert="horz" lIns="0" tIns="0" rIns="0" bIns="0" rtlCol="0" anchor="ctr" anchorCtr="0"/>
          <a:lstStyle>
            <a:defPPr>
              <a:defRPr lang="en-US"/>
            </a:defPPr>
            <a:lvl1pPr marL="0" algn="l" defTabSz="914400" rtl="0" eaLnBrk="1" latinLnBrk="0" hangingPunct="1">
              <a:defRPr sz="1600" kern="1200">
                <a:solidFill>
                  <a:schemeClr val="bg1"/>
                </a:solidFill>
                <a:latin typeface="GT Pressura Light"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2500" dirty="0" err="1"/>
              <a:t>Living</a:t>
            </a:r>
            <a:r>
              <a:rPr lang="da-DK" sz="2500" dirty="0"/>
              <a:t> </a:t>
            </a:r>
            <a:r>
              <a:rPr lang="da-DK" sz="2500" dirty="0" err="1"/>
              <a:t>architecture</a:t>
            </a:r>
            <a:r>
              <a:rPr lang="da-DK" sz="2500" dirty="0"/>
              <a:t> and design</a:t>
            </a:r>
          </a:p>
        </p:txBody>
      </p:sp>
      <p:sp>
        <p:nvSpPr>
          <p:cNvPr id="3" name="Date Placeholder 2">
            <a:extLst>
              <a:ext uri="{FF2B5EF4-FFF2-40B4-BE49-F238E27FC236}">
                <a16:creationId xmlns:a16="http://schemas.microsoft.com/office/drawing/2014/main" id="{1CEB6013-80E6-B652-D7BD-310B13F1692A}"/>
              </a:ext>
            </a:extLst>
          </p:cNvPr>
          <p:cNvSpPr>
            <a:spLocks noGrp="1"/>
          </p:cNvSpPr>
          <p:nvPr>
            <p:ph type="dt" sz="half" idx="10"/>
          </p:nvPr>
        </p:nvSpPr>
        <p:spPr>
          <a:xfrm>
            <a:off x="10191750" y="6523683"/>
            <a:ext cx="1812925" cy="180000"/>
          </a:xfrm>
        </p:spPr>
        <p:txBody>
          <a:bodyPr/>
          <a:lstStyle>
            <a:lvl1pPr algn="r">
              <a:defRPr sz="1300">
                <a:solidFill>
                  <a:schemeClr val="bg1"/>
                </a:solidFill>
              </a:defRPr>
            </a:lvl1pPr>
          </a:lstStyle>
          <a:p>
            <a:fld id="{45F65CC5-97D3-437A-9D3E-2A27ABC78B16}" type="datetime3">
              <a:rPr lang="da-DK" smtClean="0"/>
              <a:t>30.01.2024</a:t>
            </a:fld>
            <a:endParaRPr lang="da-DK" dirty="0"/>
          </a:p>
        </p:txBody>
      </p:sp>
      <p:sp>
        <p:nvSpPr>
          <p:cNvPr id="7" name="Footer Placeholder 6">
            <a:extLst>
              <a:ext uri="{FF2B5EF4-FFF2-40B4-BE49-F238E27FC236}">
                <a16:creationId xmlns:a16="http://schemas.microsoft.com/office/drawing/2014/main" id="{6E81BA35-70F5-89D4-19D9-70327979A307}"/>
              </a:ext>
            </a:extLst>
          </p:cNvPr>
          <p:cNvSpPr>
            <a:spLocks noGrp="1"/>
          </p:cNvSpPr>
          <p:nvPr>
            <p:ph type="ftr" sz="quarter" idx="11"/>
          </p:nvPr>
        </p:nvSpPr>
        <p:spPr>
          <a:xfrm>
            <a:off x="0" y="6858000"/>
            <a:ext cx="0" cy="0"/>
          </a:xfrm>
        </p:spPr>
        <p:txBody>
          <a:bodyPr/>
          <a:lstStyle>
            <a:lvl1pPr>
              <a:defRPr sz="700">
                <a:noFill/>
              </a:defRPr>
            </a:lvl1pPr>
          </a:lstStyle>
          <a:p>
            <a:endParaRPr lang="da-DK" dirty="0"/>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To grafik /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8B86FDB5-62DC-467D-8698-E2C02BBCA92A}"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pic>
        <p:nvPicPr>
          <p:cNvPr id="8" name="Bar">
            <a:extLst>
              <a:ext uri="{FF2B5EF4-FFF2-40B4-BE49-F238E27FC236}">
                <a16:creationId xmlns:a16="http://schemas.microsoft.com/office/drawing/2014/main" id="{9FA40938-C427-40BB-A50E-6DFB0992E233}"/>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50600587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 Overskrift og grafik /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A747045A-E647-459C-9375-002803405B85}"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pic>
        <p:nvPicPr>
          <p:cNvPr id="7" name="Bar">
            <a:extLst>
              <a:ext uri="{FF2B5EF4-FFF2-40B4-BE49-F238E27FC236}">
                <a16:creationId xmlns:a16="http://schemas.microsoft.com/office/drawing/2014/main" id="{960F8B2E-3AC5-4988-BA10-0755EAA24163}"/>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41386072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Tekst og billede, høj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49"/>
            <a:ext cx="5814079" cy="3131425"/>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8" name="Bar">
            <a:extLst>
              <a:ext uri="{FF2B5EF4-FFF2-40B4-BE49-F238E27FC236}">
                <a16:creationId xmlns:a16="http://schemas.microsoft.com/office/drawing/2014/main" id="{D8E9A601-6763-438E-BC35-19489D54A979}"/>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EC4AF70E-6D36-4F96-8436-A2BCBD7B9C90}"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96017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 Tekst og billede, venst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8" name="Bar">
            <a:extLst>
              <a:ext uri="{FF2B5EF4-FFF2-40B4-BE49-F238E27FC236}">
                <a16:creationId xmlns:a16="http://schemas.microsoft.com/office/drawing/2014/main" id="{EE309E9F-2B79-4274-A37F-C06C14C19592}"/>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EA6C9598-45D7-454D-9771-E4C14098F06C}"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35589417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AF923942-E0EE-4D46-9447-43C77D670774}"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8" name="Bar">
            <a:extLst>
              <a:ext uri="{FF2B5EF4-FFF2-40B4-BE49-F238E27FC236}">
                <a16:creationId xmlns:a16="http://schemas.microsoft.com/office/drawing/2014/main" id="{9FA40938-C427-40BB-A50E-6DFB0992E233}"/>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64728283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 Kapite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F07B3-5551-4ACC-9659-098E5BB189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738" y="2592000"/>
            <a:ext cx="9004300"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a:extLst>
              <a:ext uri="{FF2B5EF4-FFF2-40B4-BE49-F238E27FC236}">
                <a16:creationId xmlns:a16="http://schemas.microsoft.com/office/drawing/2014/main" id="{6444D40F-B9EE-22A6-F67D-86668523F351}"/>
              </a:ext>
            </a:extLst>
          </p:cNvPr>
          <p:cNvSpPr>
            <a:spLocks noGrp="1"/>
          </p:cNvSpPr>
          <p:nvPr>
            <p:ph type="dt" sz="half" idx="10"/>
          </p:nvPr>
        </p:nvSpPr>
        <p:spPr/>
        <p:txBody>
          <a:bodyPr/>
          <a:lstStyle/>
          <a:p>
            <a:fld id="{C5F88380-1036-4AB1-AB21-32CB17D93090}" type="datetime3">
              <a:rPr lang="da-DK" smtClean="0"/>
              <a:t>30.01.2024</a:t>
            </a:fld>
            <a:endParaRPr lang="da-DK" dirty="0"/>
          </a:p>
        </p:txBody>
      </p:sp>
      <p:sp>
        <p:nvSpPr>
          <p:cNvPr id="4" name="Footer Placeholder 3">
            <a:extLst>
              <a:ext uri="{FF2B5EF4-FFF2-40B4-BE49-F238E27FC236}">
                <a16:creationId xmlns:a16="http://schemas.microsoft.com/office/drawing/2014/main" id="{9758B9B4-49B1-9FA5-4D7D-7AB1BDA73F7F}"/>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367970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7612"/>
            <a:ext cx="7816846" cy="4174693"/>
          </a:xfrm>
        </p:spPr>
        <p:txBody>
          <a:bodyPr/>
          <a:lstStyle>
            <a:lvl1pPr>
              <a:defRPr lang="da-DK"/>
            </a:lvl1pPr>
            <a:lvl2pPr>
              <a:defRPr lang="da-DK"/>
            </a:lvl2pPr>
            <a:lvl3pPr>
              <a:defRPr lang="da-DK"/>
            </a:lvl3pPr>
            <a:lvl4pPr>
              <a:defRPr lang="da-DK"/>
            </a:lvl4pPr>
            <a:lvl5pPr>
              <a:defRPr lang="da-DK"/>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3CA2B498-ACF9-4BCE-87E7-F4BAEE36A834}"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8" name="Bar">
            <a:extLst>
              <a:ext uri="{FF2B5EF4-FFF2-40B4-BE49-F238E27FC236}">
                <a16:creationId xmlns:a16="http://schemas.microsoft.com/office/drawing/2014/main" id="{8BD54568-9176-4D99-A7AE-1DFE5970C91F}"/>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39023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 Fire indhold">
    <p:spTree>
      <p:nvGrpSpPr>
        <p:cNvPr id="1" name=""/>
        <p:cNvGrpSpPr/>
        <p:nvPr/>
      </p:nvGrpSpPr>
      <p:grpSpPr>
        <a:xfrm>
          <a:off x="0" y="0"/>
          <a:ext cx="0" cy="0"/>
          <a:chOff x="0" y="0"/>
          <a:chExt cx="0" cy="0"/>
        </a:xfrm>
      </p:grpSpPr>
      <p:pic>
        <p:nvPicPr>
          <p:cNvPr id="19" name="Bar">
            <a:extLst>
              <a:ext uri="{FF2B5EF4-FFF2-40B4-BE49-F238E27FC236}">
                <a16:creationId xmlns:a16="http://schemas.microsoft.com/office/drawing/2014/main" id="{9B675AA7-CE1A-4435-9BD0-4C0646EC22A8}"/>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3"/>
            <a:ext cx="2814636" cy="41747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143"/>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14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7612"/>
            <a:ext cx="2814637" cy="41747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914DDAD8-946D-4B3A-B787-59849EDD6168}"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502242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775"/>
            <a:ext cx="2814636"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CFB32686-03A1-4B86-9665-79EC6D724368}"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6B8149C2-ABC3-41AC-9C3D-EC798B97206F}"/>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88644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 Tre indhold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2" y="1627613"/>
            <a:ext cx="3814761"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FAB4A942-AE75-4473-A75C-E53D13680B4E}"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64946F1F-2166-4A53-8EB8-BAFB2900581F}"/>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18639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ggrundsbillede og tekst">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AE5577-E9ED-4C5F-8CB9-F7C3B50335E8}"/>
              </a:ext>
            </a:extLst>
          </p:cNvPr>
          <p:cNvSpPr>
            <a:spLocks noGrp="1"/>
          </p:cNvSpPr>
          <p:nvPr>
            <p:ph type="pic" sz="quarter" idx="13" hasCustomPrompt="1"/>
          </p:nvPr>
        </p:nvSpPr>
        <p:spPr>
          <a:xfrm>
            <a:off x="1" y="0"/>
            <a:ext cx="12192000" cy="6858000"/>
          </a:xfrm>
          <a:blipFill>
            <a:blip r:embed="rId2"/>
            <a:stretch>
              <a:fillRect/>
            </a:stretch>
          </a:blipFill>
        </p:spPr>
        <p:txBody>
          <a:bodyPr lIns="2880000" tIns="0" rIns="2880000" bIns="936000" anchor="ctr" anchorCtr="0"/>
          <a:lstStyle>
            <a:lvl1pPr marL="0" indent="0" algn="ctr">
              <a:buNone/>
              <a:defRPr/>
            </a:lvl1pPr>
          </a:lstStyle>
          <a:p>
            <a:r>
              <a:rPr lang="da-DK" dirty="0"/>
              <a:t>Klik på ikonet for at indsætte billede</a:t>
            </a:r>
          </a:p>
        </p:txBody>
      </p:sp>
      <p:sp>
        <p:nvSpPr>
          <p:cNvPr id="2" name="Title 1"/>
          <p:cNvSpPr>
            <a:spLocks noGrp="1"/>
          </p:cNvSpPr>
          <p:nvPr>
            <p:ph type="ctrTitle" hasCustomPrompt="1"/>
          </p:nvPr>
        </p:nvSpPr>
        <p:spPr>
          <a:xfrm>
            <a:off x="185738" y="187200"/>
            <a:ext cx="9004300" cy="867600"/>
          </a:xfrm>
        </p:spPr>
        <p:txBody>
          <a:bodyPr anchor="t" anchorCtr="0">
            <a:normAutofit/>
          </a:bodyPr>
          <a:lstStyle>
            <a:lvl1pPr algn="l">
              <a:defRPr sz="3200">
                <a:solidFill>
                  <a:schemeClr val="bg1"/>
                </a:solidFill>
              </a:defRPr>
            </a:lvl1pPr>
          </a:lstStyle>
          <a:p>
            <a:r>
              <a:rPr lang="da-DK" dirty="0"/>
              <a:t>Overskrift, 2 linjer</a:t>
            </a:r>
          </a:p>
        </p:txBody>
      </p:sp>
      <p:sp>
        <p:nvSpPr>
          <p:cNvPr id="3" name="Subtitle 2"/>
          <p:cNvSpPr>
            <a:spLocks noGrp="1"/>
          </p:cNvSpPr>
          <p:nvPr>
            <p:ph type="subTitle" idx="1" hasCustomPrompt="1"/>
          </p:nvPr>
        </p:nvSpPr>
        <p:spPr>
          <a:xfrm>
            <a:off x="5187951" y="5529600"/>
            <a:ext cx="6816724" cy="1155600"/>
          </a:xfrm>
        </p:spPr>
        <p:txBody>
          <a:bodyPr anchor="b" anchorCtr="0">
            <a:normAutofit/>
          </a:bodyPr>
          <a:lstStyle>
            <a:lvl1pPr marL="0" indent="0" algn="r">
              <a:lnSpc>
                <a:spcPct val="83000"/>
              </a:lnSpc>
              <a:spcBef>
                <a:spcPts val="0"/>
              </a:spcBef>
              <a:buFont typeface="Arial" panose="020B0604020202020204" pitchFamily="34" charset="0"/>
              <a:buChar char="​"/>
              <a:defRPr sz="4000">
                <a:solidFill>
                  <a:schemeClr val="bg1"/>
                </a:solidFill>
                <a:latin typeface="GT Pressura Light" panose="02000506030000020004" pitchFamily="50" charset="0"/>
              </a:defRPr>
            </a:lvl1pPr>
            <a:lvl2pPr marL="0" indent="0" algn="l">
              <a:lnSpc>
                <a:spcPct val="83000"/>
              </a:lnSpc>
              <a:buFont typeface="Arial" panose="020B0604020202020204" pitchFamily="34" charset="0"/>
              <a:buNone/>
              <a:defRPr sz="4800">
                <a:solidFill>
                  <a:schemeClr val="bg1"/>
                </a:solidFill>
                <a:latin typeface="GT Pressura Light" panose="02000506030000020004" pitchFamily="50" charset="0"/>
              </a:defRPr>
            </a:lvl2pPr>
            <a:lvl3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3pPr>
            <a:lvl4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4pPr>
            <a:lvl5pPr marL="0" indent="0" algn="l">
              <a:lnSpc>
                <a:spcPct val="83000"/>
              </a:lnSpc>
              <a:spcBef>
                <a:spcPts val="0"/>
              </a:spcBef>
              <a:buFont typeface="Arial" panose="020B0604020202020204" pitchFamily="34" charset="0"/>
              <a:buChar char="​"/>
              <a:defRPr sz="4800">
                <a:solidFill>
                  <a:schemeClr val="bg1"/>
                </a:solidFill>
                <a:latin typeface="GT Pressura Light" panose="02000506030000020004" pitchFamily="50" charset="0"/>
              </a:defRPr>
            </a:lvl5pPr>
            <a:lvl6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6pPr>
            <a:lvl7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7pPr>
            <a:lvl8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8pPr>
            <a:lvl9pPr marL="0" indent="0" algn="l">
              <a:lnSpc>
                <a:spcPct val="83000"/>
              </a:lnSpc>
              <a:buFont typeface="Arial" panose="020B0604020202020204" pitchFamily="34" charset="0"/>
              <a:buChar char="​"/>
              <a:defRPr sz="4800">
                <a:solidFill>
                  <a:schemeClr val="bg1"/>
                </a:solidFill>
                <a:latin typeface="GT Pressura Light" panose="02000506030000020004" pitchFamily="50" charset="0"/>
              </a:defRPr>
            </a:lvl9pPr>
          </a:lstStyle>
          <a:p>
            <a:r>
              <a:rPr lang="da-DK" dirty="0"/>
              <a:t>Klik for at tilføje tekst</a:t>
            </a:r>
          </a:p>
        </p:txBody>
      </p:sp>
      <p:sp>
        <p:nvSpPr>
          <p:cNvPr id="4" name="Date_GeneralDate" hidden="1"/>
          <p:cNvSpPr>
            <a:spLocks noGrp="1"/>
          </p:cNvSpPr>
          <p:nvPr>
            <p:ph type="dt" sz="half" idx="10"/>
          </p:nvPr>
        </p:nvSpPr>
        <p:spPr>
          <a:xfrm>
            <a:off x="0" y="6858000"/>
            <a:ext cx="0" cy="0"/>
          </a:xfrm>
        </p:spPr>
        <p:txBody>
          <a:bodyPr anchor="ctr" anchorCtr="0"/>
          <a:lstStyle>
            <a:lvl1pPr algn="l">
              <a:defRPr sz="100">
                <a:noFill/>
                <a:latin typeface="GT Pressura Light" panose="02000506030000020004" pitchFamily="50" charset="0"/>
              </a:defRPr>
            </a:lvl1pPr>
          </a:lstStyle>
          <a:p>
            <a:fld id="{253C1D5C-4422-4B5A-A873-5DABF6195BF7}" type="datetime3">
              <a:rPr lang="da-DK" smtClean="0"/>
              <a:t>30.01.2024</a:t>
            </a:fld>
            <a:endParaRPr lang="da-DK" dirty="0"/>
          </a:p>
        </p:txBody>
      </p:sp>
      <p:sp>
        <p:nvSpPr>
          <p:cNvPr id="5" name="FLD_PresentationTitle" hidden="1"/>
          <p:cNvSpPr>
            <a:spLocks noGrp="1"/>
          </p:cNvSpPr>
          <p:nvPr>
            <p:ph type="ftr" sz="quarter" idx="11"/>
          </p:nvPr>
        </p:nvSpPr>
        <p:spPr>
          <a:xfrm>
            <a:off x="0" y="6858000"/>
            <a:ext cx="0" cy="0"/>
          </a:xfrm>
        </p:spPr>
        <p:txBody>
          <a:bodyPr/>
          <a:lstStyle>
            <a:lvl1pPr>
              <a:defRPr sz="100">
                <a:noFill/>
              </a:defRPr>
            </a:lvl1pPr>
          </a:lstStyle>
          <a:p>
            <a:endParaRPr lang="da-DK" dirty="0"/>
          </a:p>
        </p:txBody>
      </p:sp>
    </p:spTree>
    <p:extLst>
      <p:ext uri="{BB962C8B-B14F-4D97-AF65-F5344CB8AC3E}">
        <p14:creationId xmlns:p14="http://schemas.microsoft.com/office/powerpoint/2010/main" val="1396372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 To indhold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5816600"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7611"/>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C9A4FABB-0C6F-43DD-BFC9-F3B01CFFB423}"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B531F728-7B16-47E3-A263-AA49BB338DFC}"/>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47765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 To grafik /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F44FE261-C45C-4B3B-A8C8-7BEE0AA22129}"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pic>
        <p:nvPicPr>
          <p:cNvPr id="8" name="Bar">
            <a:extLst>
              <a:ext uri="{FF2B5EF4-FFF2-40B4-BE49-F238E27FC236}">
                <a16:creationId xmlns:a16="http://schemas.microsoft.com/office/drawing/2014/main" id="{960A072F-DD34-4D2A-9720-78F67E7DF636}"/>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43331760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 Overskrift og grafik /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F3E559FC-441B-44D8-A9E8-A0615B76D20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pic>
        <p:nvPicPr>
          <p:cNvPr id="7" name="Bar">
            <a:extLst>
              <a:ext uri="{FF2B5EF4-FFF2-40B4-BE49-F238E27FC236}">
                <a16:creationId xmlns:a16="http://schemas.microsoft.com/office/drawing/2014/main" id="{8AC99E42-BDFB-4FBF-87F0-62E2A57881F8}"/>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243010783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 Tekst og billede, høj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15688910-2CEE-4663-BA6B-ABBCE362303C}"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
            <a:extLst>
              <a:ext uri="{FF2B5EF4-FFF2-40B4-BE49-F238E27FC236}">
                <a16:creationId xmlns:a16="http://schemas.microsoft.com/office/drawing/2014/main" id="{9077D428-3F86-4B5B-80A6-6087EE2C06DD}"/>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63535525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E3E501DC-3B42-47B3-8B5C-0992CBA9622E}"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
            <a:extLst>
              <a:ext uri="{FF2B5EF4-FFF2-40B4-BE49-F238E27FC236}">
                <a16:creationId xmlns:a16="http://schemas.microsoft.com/office/drawing/2014/main" id="{5C41D212-AE5B-41C9-ADDB-96B1B77CC6FF}"/>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196713359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9A89E028-E899-4D41-8DFD-66F6F8897CEE}"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7" name="Bar">
            <a:extLst>
              <a:ext uri="{FF2B5EF4-FFF2-40B4-BE49-F238E27FC236}">
                <a16:creationId xmlns:a16="http://schemas.microsoft.com/office/drawing/2014/main" id="{AB9277A1-C9B0-4ACC-A0A2-8C1A21ED79E0}"/>
              </a:ext>
            </a:extLst>
          </p:cNvPr>
          <p:cNvPicPr>
            <a:picLocks noChangeAspect="1"/>
          </p:cNvPicPr>
          <p:nvPr userDrawn="1"/>
        </p:nvPicPr>
        <p:blipFill>
          <a:blip r:embed="rId2">
            <a:extLst>
              <a:ext uri="{28A0092B-C50C-407E-A947-70E740481C1C}">
                <a14:useLocalDpi xmlns:a14="http://schemas.microsoft.com/office/drawing/2010/main" val="0"/>
              </a:ext>
            </a:extLst>
          </a:blip>
          <a:srcRect l="183" t="6479" b="15539"/>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96690745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 Kapite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07FDD-7846-4A36-83EA-DC0BB4A6E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7201" y="2592000"/>
            <a:ext cx="9002838"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a:extLst>
              <a:ext uri="{FF2B5EF4-FFF2-40B4-BE49-F238E27FC236}">
                <a16:creationId xmlns:a16="http://schemas.microsoft.com/office/drawing/2014/main" id="{03925C6B-3DD5-522F-7C60-FBB61CEBD47C}"/>
              </a:ext>
            </a:extLst>
          </p:cNvPr>
          <p:cNvSpPr>
            <a:spLocks noGrp="1"/>
          </p:cNvSpPr>
          <p:nvPr>
            <p:ph type="dt" sz="half" idx="10"/>
          </p:nvPr>
        </p:nvSpPr>
        <p:spPr/>
        <p:txBody>
          <a:bodyPr/>
          <a:lstStyle/>
          <a:p>
            <a:fld id="{4260078C-5B7E-47C2-AAE6-5C07C349E3A1}" type="datetime3">
              <a:rPr lang="da-DK" smtClean="0"/>
              <a:t>30.01.2024</a:t>
            </a:fld>
            <a:endParaRPr lang="da-DK" dirty="0"/>
          </a:p>
        </p:txBody>
      </p:sp>
      <p:sp>
        <p:nvSpPr>
          <p:cNvPr id="5" name="Footer Placeholder 4">
            <a:extLst>
              <a:ext uri="{FF2B5EF4-FFF2-40B4-BE49-F238E27FC236}">
                <a16:creationId xmlns:a16="http://schemas.microsoft.com/office/drawing/2014/main" id="{2AF496A3-227E-3554-7BBA-A191AF140D5B}"/>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1491100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7612"/>
            <a:ext cx="7816846" cy="4174693"/>
          </a:xfrm>
        </p:spPr>
        <p:txBody>
          <a:bodyPr/>
          <a:lstStyle>
            <a:lvl1pPr>
              <a:defRPr lang="da-DK"/>
            </a:lvl1pPr>
            <a:lvl2pPr>
              <a:defRPr lang="da-DK"/>
            </a:lvl2pPr>
            <a:lvl3pPr>
              <a:defRPr lang="da-DK"/>
            </a:lvl3pPr>
            <a:lvl4pPr>
              <a:defRPr lang="da-DK"/>
            </a:lvl4pPr>
            <a:lvl5pPr>
              <a:defRPr lang="da-DK"/>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8B5E085D-1BDF-4876-8DDD-C9432B30A016}"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9" name="BarPurpleGreen">
            <a:extLst>
              <a:ext uri="{FF2B5EF4-FFF2-40B4-BE49-F238E27FC236}">
                <a16:creationId xmlns:a16="http://schemas.microsoft.com/office/drawing/2014/main" id="{09AD30F3-8DC0-4068-8587-E3A50C8E51F4}"/>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Tree>
    <p:extLst>
      <p:ext uri="{BB962C8B-B14F-4D97-AF65-F5344CB8AC3E}">
        <p14:creationId xmlns:p14="http://schemas.microsoft.com/office/powerpoint/2010/main" val="3949597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 Fire indhold">
    <p:spTree>
      <p:nvGrpSpPr>
        <p:cNvPr id="1" name=""/>
        <p:cNvGrpSpPr/>
        <p:nvPr/>
      </p:nvGrpSpPr>
      <p:grpSpPr>
        <a:xfrm>
          <a:off x="0" y="0"/>
          <a:ext cx="0" cy="0"/>
          <a:chOff x="0" y="0"/>
          <a:chExt cx="0" cy="0"/>
        </a:xfrm>
      </p:grpSpPr>
      <p:pic>
        <p:nvPicPr>
          <p:cNvPr id="31" name="BarPurpleGreen">
            <a:extLst>
              <a:ext uri="{FF2B5EF4-FFF2-40B4-BE49-F238E27FC236}">
                <a16:creationId xmlns:a16="http://schemas.microsoft.com/office/drawing/2014/main" id="{52FCF459-15CE-4024-BD93-4F3350E61C49}"/>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3"/>
            <a:ext cx="2814636" cy="41747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143"/>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14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7612"/>
            <a:ext cx="2814637" cy="41747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7FE0B9CC-8DE1-4D8E-80FE-2E7AE0ABD33C}"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1896224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pic>
        <p:nvPicPr>
          <p:cNvPr id="13" name="BarPurpleGreen">
            <a:extLst>
              <a:ext uri="{FF2B5EF4-FFF2-40B4-BE49-F238E27FC236}">
                <a16:creationId xmlns:a16="http://schemas.microsoft.com/office/drawing/2014/main" id="{C102566F-F03A-4BBF-8468-913946FC8E3D}"/>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3" name="Content Placeholder 2"/>
          <p:cNvSpPr>
            <a:spLocks noGrp="1"/>
          </p:cNvSpPr>
          <p:nvPr>
            <p:ph idx="1"/>
          </p:nvPr>
        </p:nvSpPr>
        <p:spPr>
          <a:xfrm>
            <a:off x="185739" y="1628775"/>
            <a:ext cx="2814636"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90155BAE-BDF5-4C7B-9169-EB53FE694FB7}"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32375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9" name="Content Placeholder 2">
            <a:extLst>
              <a:ext uri="{FF2B5EF4-FFF2-40B4-BE49-F238E27FC236}">
                <a16:creationId xmlns:a16="http://schemas.microsoft.com/office/drawing/2014/main" id="{A6D073A0-1EDE-4A03-8B5E-37EC016E99B5}"/>
              </a:ext>
            </a:extLst>
          </p:cNvPr>
          <p:cNvSpPr>
            <a:spLocks noGrp="1"/>
          </p:cNvSpPr>
          <p:nvPr>
            <p:ph idx="1"/>
          </p:nvPr>
        </p:nvSpPr>
        <p:spPr>
          <a:xfrm>
            <a:off x="185738" y="1628244"/>
            <a:ext cx="7816849" cy="4174069"/>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EC3FC1F4-27F0-4E03-8FCA-C68D01BFE83B}"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8" name="Bar">
            <a:extLst>
              <a:ext uri="{FF2B5EF4-FFF2-40B4-BE49-F238E27FC236}">
                <a16:creationId xmlns:a16="http://schemas.microsoft.com/office/drawing/2014/main" id="{3BE143D6-2F77-44B5-BC59-F7D031E7E144}"/>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188390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Tre indhold ">
    <p:spTree>
      <p:nvGrpSpPr>
        <p:cNvPr id="1" name=""/>
        <p:cNvGrpSpPr/>
        <p:nvPr/>
      </p:nvGrpSpPr>
      <p:grpSpPr>
        <a:xfrm>
          <a:off x="0" y="0"/>
          <a:ext cx="0" cy="0"/>
          <a:chOff x="0" y="0"/>
          <a:chExt cx="0" cy="0"/>
        </a:xfrm>
      </p:grpSpPr>
      <p:pic>
        <p:nvPicPr>
          <p:cNvPr id="12" name="BarPurpleGreen">
            <a:extLst>
              <a:ext uri="{FF2B5EF4-FFF2-40B4-BE49-F238E27FC236}">
                <a16:creationId xmlns:a16="http://schemas.microsoft.com/office/drawing/2014/main" id="{CFF90517-A780-454D-BF4A-C8567AD95B68}"/>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2" y="1627613"/>
            <a:ext cx="3814761"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5544D03F-FB73-4B38-BFB2-0FC7C1D930C5}"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4142334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 To indhold ">
    <p:spTree>
      <p:nvGrpSpPr>
        <p:cNvPr id="1" name=""/>
        <p:cNvGrpSpPr/>
        <p:nvPr/>
      </p:nvGrpSpPr>
      <p:grpSpPr>
        <a:xfrm>
          <a:off x="0" y="0"/>
          <a:ext cx="0" cy="0"/>
          <a:chOff x="0" y="0"/>
          <a:chExt cx="0" cy="0"/>
        </a:xfrm>
      </p:grpSpPr>
      <p:pic>
        <p:nvPicPr>
          <p:cNvPr id="11" name="BarPurpleGreen">
            <a:extLst>
              <a:ext uri="{FF2B5EF4-FFF2-40B4-BE49-F238E27FC236}">
                <a16:creationId xmlns:a16="http://schemas.microsoft.com/office/drawing/2014/main" id="{A377945E-ACD3-4B35-98D6-09860C10B2EA}"/>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5816600"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7611"/>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48FE4F6A-5DB1-4CCB-94C3-CDFB7AF85850}"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823621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To grafik / billeder">
    <p:spTree>
      <p:nvGrpSpPr>
        <p:cNvPr id="1" name=""/>
        <p:cNvGrpSpPr/>
        <p:nvPr/>
      </p:nvGrpSpPr>
      <p:grpSpPr>
        <a:xfrm>
          <a:off x="0" y="0"/>
          <a:ext cx="0" cy="0"/>
          <a:chOff x="0" y="0"/>
          <a:chExt cx="0" cy="0"/>
        </a:xfrm>
      </p:grpSpPr>
      <p:pic>
        <p:nvPicPr>
          <p:cNvPr id="12" name="BarPurpleGreen">
            <a:extLst>
              <a:ext uri="{FF2B5EF4-FFF2-40B4-BE49-F238E27FC236}">
                <a16:creationId xmlns:a16="http://schemas.microsoft.com/office/drawing/2014/main" id="{2F988EC9-38C0-4D83-84FA-ABCA80952C1B}"/>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C88433DD-7051-4922-BE29-E527358D10AA}"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10552811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 Overskrift og grafik / billede">
    <p:spTree>
      <p:nvGrpSpPr>
        <p:cNvPr id="1" name=""/>
        <p:cNvGrpSpPr/>
        <p:nvPr/>
      </p:nvGrpSpPr>
      <p:grpSpPr>
        <a:xfrm>
          <a:off x="0" y="0"/>
          <a:ext cx="0" cy="0"/>
          <a:chOff x="0" y="0"/>
          <a:chExt cx="0" cy="0"/>
        </a:xfrm>
      </p:grpSpPr>
      <p:pic>
        <p:nvPicPr>
          <p:cNvPr id="10" name="BarPurpleGreen">
            <a:extLst>
              <a:ext uri="{FF2B5EF4-FFF2-40B4-BE49-F238E27FC236}">
                <a16:creationId xmlns:a16="http://schemas.microsoft.com/office/drawing/2014/main" id="{A95D539B-72F1-4EAF-9431-B07C68855473}"/>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4E6715BC-42B2-4809-8284-68C14FCC224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66143906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Tekst og billede, høj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1" name="BarPurpleGreen">
            <a:extLst>
              <a:ext uri="{FF2B5EF4-FFF2-40B4-BE49-F238E27FC236}">
                <a16:creationId xmlns:a16="http://schemas.microsoft.com/office/drawing/2014/main" id="{F7F0BD49-0ECD-4894-8ADD-B28FA2463618}"/>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
        <p:nvSpPr>
          <p:cNvPr id="3" name="Date Placeholder 2">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9C5F313C-9190-48CD-856A-F165E006BC7A}"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89011128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BAAAFDDF-E565-4866-8DFE-19FE126BF11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8" name="BarPurpleGreen">
            <a:extLst>
              <a:ext uri="{FF2B5EF4-FFF2-40B4-BE49-F238E27FC236}">
                <a16:creationId xmlns:a16="http://schemas.microsoft.com/office/drawing/2014/main" id="{D4D87C9A-9FC2-4C25-9C6F-320939B9B08D}"/>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Tree>
    <p:extLst>
      <p:ext uri="{BB962C8B-B14F-4D97-AF65-F5344CB8AC3E}">
        <p14:creationId xmlns:p14="http://schemas.microsoft.com/office/powerpoint/2010/main" val="72940177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125553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23A9227A-98A3-47D9-94D1-5BD6F52EB0B2}"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8" name="BarPurpleGreen">
            <a:extLst>
              <a:ext uri="{FF2B5EF4-FFF2-40B4-BE49-F238E27FC236}">
                <a16:creationId xmlns:a16="http://schemas.microsoft.com/office/drawing/2014/main" id="{AAF7BF92-62DD-433A-9915-F02FA9350FF4}"/>
              </a:ext>
            </a:extLst>
          </p:cNvPr>
          <p:cNvPicPr>
            <a:picLocks noChangeAspect="1"/>
          </p:cNvPicPr>
          <p:nvPr userDrawn="1"/>
        </p:nvPicPr>
        <p:blipFill>
          <a:blip r:embed="rId2">
            <a:extLst>
              <a:ext uri="{28A0092B-C50C-407E-A947-70E740481C1C}">
                <a14:useLocalDpi xmlns:a14="http://schemas.microsoft.com/office/drawing/2010/main" val="0"/>
              </a:ext>
            </a:extLst>
          </a:blip>
          <a:srcRect l="132" t="8022" r="147" b="13854"/>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spTree>
    <p:extLst>
      <p:ext uri="{BB962C8B-B14F-4D97-AF65-F5344CB8AC3E}">
        <p14:creationId xmlns:p14="http://schemas.microsoft.com/office/powerpoint/2010/main" val="247342981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Kapite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D3580-7CD6-414D-9DB8-97F7823975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738" y="2592000"/>
            <a:ext cx="9004300"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a:extLst>
              <a:ext uri="{FF2B5EF4-FFF2-40B4-BE49-F238E27FC236}">
                <a16:creationId xmlns:a16="http://schemas.microsoft.com/office/drawing/2014/main" id="{0A43B98E-097C-4540-3E03-E077FB3FB956}"/>
              </a:ext>
            </a:extLst>
          </p:cNvPr>
          <p:cNvSpPr>
            <a:spLocks noGrp="1"/>
          </p:cNvSpPr>
          <p:nvPr>
            <p:ph type="dt" sz="half" idx="10"/>
          </p:nvPr>
        </p:nvSpPr>
        <p:spPr/>
        <p:txBody>
          <a:bodyPr/>
          <a:lstStyle/>
          <a:p>
            <a:fld id="{6538DAE4-B9D1-4EB6-B6E1-66F1AB6D4CF6}" type="datetime3">
              <a:rPr lang="da-DK" smtClean="0"/>
              <a:t>30.01.2024</a:t>
            </a:fld>
            <a:endParaRPr lang="da-DK" dirty="0"/>
          </a:p>
        </p:txBody>
      </p:sp>
      <p:sp>
        <p:nvSpPr>
          <p:cNvPr id="4" name="Footer Placeholder 3">
            <a:extLst>
              <a:ext uri="{FF2B5EF4-FFF2-40B4-BE49-F238E27FC236}">
                <a16:creationId xmlns:a16="http://schemas.microsoft.com/office/drawing/2014/main" id="{8DADDEF0-8454-A1AC-EA08-84B1F5A75EB2}"/>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3908056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7612"/>
            <a:ext cx="7816846" cy="4174693"/>
          </a:xfrm>
        </p:spPr>
        <p:txBody>
          <a:bodyPr/>
          <a:lstStyle>
            <a:lvl1pPr>
              <a:defRPr lang="da-DK"/>
            </a:lvl1pPr>
            <a:lvl2pPr>
              <a:defRPr lang="da-DK"/>
            </a:lvl2pPr>
            <a:lvl3pPr>
              <a:defRPr lang="da-DK"/>
            </a:lvl3pPr>
            <a:lvl4pPr>
              <a:defRPr lang="da-DK"/>
            </a:lvl4pPr>
            <a:lvl5pPr>
              <a:defRPr lang="da-DK"/>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231736E1-432E-4510-A1A0-84B3F4136279}"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8" name="BarRedPink">
            <a:extLst>
              <a:ext uri="{FF2B5EF4-FFF2-40B4-BE49-F238E27FC236}">
                <a16:creationId xmlns:a16="http://schemas.microsoft.com/office/drawing/2014/main" id="{5754EB39-7E8F-4006-8C04-FEA212B65552}"/>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Tree>
    <p:extLst>
      <p:ext uri="{BB962C8B-B14F-4D97-AF65-F5344CB8AC3E}">
        <p14:creationId xmlns:p14="http://schemas.microsoft.com/office/powerpoint/2010/main" val="2556570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 Fire indhold">
    <p:spTree>
      <p:nvGrpSpPr>
        <p:cNvPr id="1" name=""/>
        <p:cNvGrpSpPr/>
        <p:nvPr/>
      </p:nvGrpSpPr>
      <p:grpSpPr>
        <a:xfrm>
          <a:off x="0" y="0"/>
          <a:ext cx="0" cy="0"/>
          <a:chOff x="0" y="0"/>
          <a:chExt cx="0" cy="0"/>
        </a:xfrm>
      </p:grpSpPr>
      <p:pic>
        <p:nvPicPr>
          <p:cNvPr id="20" name="BarRedPink">
            <a:extLst>
              <a:ext uri="{FF2B5EF4-FFF2-40B4-BE49-F238E27FC236}">
                <a16:creationId xmlns:a16="http://schemas.microsoft.com/office/drawing/2014/main" id="{78BAFA8A-4504-4384-B285-F61DE8D319F5}"/>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3"/>
            <a:ext cx="2814636" cy="41747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143"/>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14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7612"/>
            <a:ext cx="2814637" cy="41747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81CC8ECF-8DBB-4960-88BC-74645B2D38B1}"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262789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88259" y="188259"/>
            <a:ext cx="11816416" cy="867600"/>
          </a:xfrm>
        </p:spPr>
        <p:txBody>
          <a:bodyPr/>
          <a:lstStyle/>
          <a:p>
            <a:r>
              <a:rPr lang="da-DK" noProof="0"/>
              <a:t>Klik for at redigere titeltypografien i masteren</a:t>
            </a:r>
            <a:endParaRPr lang="da-DK" noProof="0" dirty="0"/>
          </a:p>
        </p:txBody>
      </p:sp>
      <p:sp>
        <p:nvSpPr>
          <p:cNvPr id="7" name="Content Placeholder 6">
            <a:extLst>
              <a:ext uri="{FF2B5EF4-FFF2-40B4-BE49-F238E27FC236}">
                <a16:creationId xmlns:a16="http://schemas.microsoft.com/office/drawing/2014/main" id="{4F4BA3A3-822D-4E05-91E3-977ED8B77133}"/>
              </a:ext>
            </a:extLst>
          </p:cNvPr>
          <p:cNvSpPr>
            <a:spLocks noGrp="1"/>
          </p:cNvSpPr>
          <p:nvPr>
            <p:ph sz="quarter" idx="13"/>
          </p:nvPr>
        </p:nvSpPr>
        <p:spPr>
          <a:xfrm>
            <a:off x="185738" y="1628775"/>
            <a:ext cx="7816850" cy="4679949"/>
          </a:xfrm>
        </p:spPr>
        <p:txBody>
          <a:bodyPr>
            <a:normAutofit/>
          </a:bodyPr>
          <a:lstStyle>
            <a:lvl1pPr marL="288000" indent="-288000">
              <a:spcBef>
                <a:spcPts val="600"/>
              </a:spcBef>
              <a:spcAft>
                <a:spcPts val="600"/>
              </a:spcAft>
              <a:defRPr sz="3000"/>
            </a:lvl1pPr>
            <a:lvl2pPr marL="540000" indent="-252000">
              <a:spcBef>
                <a:spcPts val="600"/>
              </a:spcBef>
              <a:spcAft>
                <a:spcPts val="600"/>
              </a:spcAft>
              <a:defRPr sz="2000"/>
            </a:lvl2pPr>
            <a:lvl3pPr marL="792000" indent="-252000">
              <a:spcBef>
                <a:spcPts val="600"/>
              </a:spcBef>
              <a:spcAft>
                <a:spcPts val="600"/>
              </a:spcAft>
              <a:defRPr sz="1800"/>
            </a:lvl3pPr>
            <a:lvl4pPr marL="1044000" indent="-252000">
              <a:spcBef>
                <a:spcPts val="600"/>
              </a:spcBef>
              <a:spcAft>
                <a:spcPts val="600"/>
              </a:spcAft>
              <a:defRPr sz="1600"/>
            </a:lvl4pPr>
            <a:lvl5pPr marL="1296000" indent="-252000">
              <a:spcBef>
                <a:spcPts val="600"/>
              </a:spcBef>
              <a:spcAft>
                <a:spcPts val="600"/>
              </a:spcAft>
              <a:defRPr sz="1200">
                <a:latin typeface="+mj-lt"/>
              </a:defRPr>
            </a:lvl5pPr>
            <a:lvl6pPr marL="1296000" indent="-252000">
              <a:lnSpc>
                <a:spcPct val="100000"/>
              </a:lnSpc>
              <a:spcBef>
                <a:spcPts val="600"/>
              </a:spcBef>
              <a:spcAft>
                <a:spcPts val="600"/>
              </a:spcAft>
              <a:defRPr sz="2400">
                <a:latin typeface="+mj-lt"/>
              </a:defRPr>
            </a:lvl6pPr>
            <a:lvl7pPr marL="1296000" indent="-252000">
              <a:lnSpc>
                <a:spcPct val="100000"/>
              </a:lnSpc>
              <a:spcBef>
                <a:spcPts val="600"/>
              </a:spcBef>
              <a:spcAft>
                <a:spcPts val="600"/>
              </a:spcAft>
              <a:defRPr sz="2400">
                <a:latin typeface="+mj-lt"/>
              </a:defRPr>
            </a:lvl7pPr>
            <a:lvl8pPr marL="1296000" indent="-252000">
              <a:lnSpc>
                <a:spcPct val="100000"/>
              </a:lnSpc>
              <a:spcBef>
                <a:spcPts val="600"/>
              </a:spcBef>
              <a:spcAft>
                <a:spcPts val="600"/>
              </a:spcAft>
              <a:defRPr sz="2400">
                <a:latin typeface="+mj-lt"/>
              </a:defRPr>
            </a:lvl8pPr>
            <a:lvl9pPr marL="1296000" indent="-252000">
              <a:lnSpc>
                <a:spcPct val="100000"/>
              </a:lnSpc>
              <a:spcBef>
                <a:spcPts val="600"/>
              </a:spcBef>
              <a:spcAft>
                <a:spcPts val="600"/>
              </a:spcAft>
              <a:buFont typeface="GT Pressura Mono Regular" panose="02000506020000020004" pitchFamily="50" charset="0"/>
              <a:buChar char="•"/>
              <a:defRPr sz="2400">
                <a:latin typeface="+mn-lt"/>
              </a:defRPr>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CE29EEFE-C5BE-40B1-A10C-5AB7A1B61EBD}"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13" name="Bar">
            <a:extLst>
              <a:ext uri="{FF2B5EF4-FFF2-40B4-BE49-F238E27FC236}">
                <a16:creationId xmlns:a16="http://schemas.microsoft.com/office/drawing/2014/main" id="{2CA808BA-01B4-47C1-9964-718BCBCA9720}"/>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4133482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 Tre indhold">
    <p:spTree>
      <p:nvGrpSpPr>
        <p:cNvPr id="1" name=""/>
        <p:cNvGrpSpPr/>
        <p:nvPr/>
      </p:nvGrpSpPr>
      <p:grpSpPr>
        <a:xfrm>
          <a:off x="0" y="0"/>
          <a:ext cx="0" cy="0"/>
          <a:chOff x="0" y="0"/>
          <a:chExt cx="0" cy="0"/>
        </a:xfrm>
      </p:grpSpPr>
      <p:pic>
        <p:nvPicPr>
          <p:cNvPr id="11" name="BarRedPink">
            <a:extLst>
              <a:ext uri="{FF2B5EF4-FFF2-40B4-BE49-F238E27FC236}">
                <a16:creationId xmlns:a16="http://schemas.microsoft.com/office/drawing/2014/main" id="{46232F12-8A8D-471B-85EE-D90D3191DA27}"/>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775"/>
            <a:ext cx="2814636"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01E228FB-CD19-4F1C-853D-27568BFAB65D}"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951344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 Tre indhold ">
    <p:spTree>
      <p:nvGrpSpPr>
        <p:cNvPr id="1" name=""/>
        <p:cNvGrpSpPr/>
        <p:nvPr/>
      </p:nvGrpSpPr>
      <p:grpSpPr>
        <a:xfrm>
          <a:off x="0" y="0"/>
          <a:ext cx="0" cy="0"/>
          <a:chOff x="0" y="0"/>
          <a:chExt cx="0" cy="0"/>
        </a:xfrm>
      </p:grpSpPr>
      <p:pic>
        <p:nvPicPr>
          <p:cNvPr id="12" name="BarRedPink">
            <a:extLst>
              <a:ext uri="{FF2B5EF4-FFF2-40B4-BE49-F238E27FC236}">
                <a16:creationId xmlns:a16="http://schemas.microsoft.com/office/drawing/2014/main" id="{C4FDCC88-B0E6-4C4E-86F1-0CE0A94B660B}"/>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2" y="1627613"/>
            <a:ext cx="3814761"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A0903B87-00C2-4A00-B07F-E4387829DD0F}"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2350770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To indhold ">
    <p:spTree>
      <p:nvGrpSpPr>
        <p:cNvPr id="1" name=""/>
        <p:cNvGrpSpPr/>
        <p:nvPr/>
      </p:nvGrpSpPr>
      <p:grpSpPr>
        <a:xfrm>
          <a:off x="0" y="0"/>
          <a:ext cx="0" cy="0"/>
          <a:chOff x="0" y="0"/>
          <a:chExt cx="0" cy="0"/>
        </a:xfrm>
      </p:grpSpPr>
      <p:pic>
        <p:nvPicPr>
          <p:cNvPr id="9" name="BarRedPink">
            <a:extLst>
              <a:ext uri="{FF2B5EF4-FFF2-40B4-BE49-F238E27FC236}">
                <a16:creationId xmlns:a16="http://schemas.microsoft.com/office/drawing/2014/main" id="{989C03E9-0D1C-4369-B5B9-B6F0034B4909}"/>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5816600"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7611"/>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48632F0F-5531-4866-A15E-9CB5F430AD63}"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2092219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To grafik / billeder">
    <p:spTree>
      <p:nvGrpSpPr>
        <p:cNvPr id="1" name=""/>
        <p:cNvGrpSpPr/>
        <p:nvPr/>
      </p:nvGrpSpPr>
      <p:grpSpPr>
        <a:xfrm>
          <a:off x="0" y="0"/>
          <a:ext cx="0" cy="0"/>
          <a:chOff x="0" y="0"/>
          <a:chExt cx="0" cy="0"/>
        </a:xfrm>
      </p:grpSpPr>
      <p:pic>
        <p:nvPicPr>
          <p:cNvPr id="12" name="BarRedPink">
            <a:extLst>
              <a:ext uri="{FF2B5EF4-FFF2-40B4-BE49-F238E27FC236}">
                <a16:creationId xmlns:a16="http://schemas.microsoft.com/office/drawing/2014/main" id="{114EECC1-CF75-4F2D-8071-B751C29D8D47}"/>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96DAC40E-9462-448E-922E-C984D4335369}"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8710381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 Overskrift og grafik / billede">
    <p:spTree>
      <p:nvGrpSpPr>
        <p:cNvPr id="1" name=""/>
        <p:cNvGrpSpPr/>
        <p:nvPr/>
      </p:nvGrpSpPr>
      <p:grpSpPr>
        <a:xfrm>
          <a:off x="0" y="0"/>
          <a:ext cx="0" cy="0"/>
          <a:chOff x="0" y="0"/>
          <a:chExt cx="0" cy="0"/>
        </a:xfrm>
      </p:grpSpPr>
      <p:pic>
        <p:nvPicPr>
          <p:cNvPr id="10" name="BarRedPink">
            <a:extLst>
              <a:ext uri="{FF2B5EF4-FFF2-40B4-BE49-F238E27FC236}">
                <a16:creationId xmlns:a16="http://schemas.microsoft.com/office/drawing/2014/main" id="{5A340AA1-FDCE-4CBB-B894-2D542B3528D1}"/>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1D2C5362-C527-429D-A704-F490EC219E7A}"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52322708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 Tekst og billede, høj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RedPink">
            <a:extLst>
              <a:ext uri="{FF2B5EF4-FFF2-40B4-BE49-F238E27FC236}">
                <a16:creationId xmlns:a16="http://schemas.microsoft.com/office/drawing/2014/main" id="{AB5CBBD7-0FD6-492E-BC21-99797BD66480}"/>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
        <p:nvSpPr>
          <p:cNvPr id="3" name="Date Placeholder 2">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F447D4F6-817F-4691-840D-2260D073FC17}"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35597698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2FE3BBF7-B656-4218-AF0D-0A7E5C3DA688}"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RedPink">
            <a:extLst>
              <a:ext uri="{FF2B5EF4-FFF2-40B4-BE49-F238E27FC236}">
                <a16:creationId xmlns:a16="http://schemas.microsoft.com/office/drawing/2014/main" id="{2908FD5B-EAAB-498D-A646-BB93E65A3B61}"/>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Tree>
    <p:extLst>
      <p:ext uri="{BB962C8B-B14F-4D97-AF65-F5344CB8AC3E}">
        <p14:creationId xmlns:p14="http://schemas.microsoft.com/office/powerpoint/2010/main" val="181816170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125553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A700DF90-3060-4C26-8D36-86BE9A8FEE57}"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7" name="BarRedPink">
            <a:extLst>
              <a:ext uri="{FF2B5EF4-FFF2-40B4-BE49-F238E27FC236}">
                <a16:creationId xmlns:a16="http://schemas.microsoft.com/office/drawing/2014/main" id="{83094AA8-6BC3-48C8-8F12-7740230A5D66}"/>
              </a:ext>
            </a:extLst>
          </p:cNvPr>
          <p:cNvPicPr>
            <a:picLocks noChangeAspect="1"/>
          </p:cNvPicPr>
          <p:nvPr userDrawn="1"/>
        </p:nvPicPr>
        <p:blipFill>
          <a:blip r:embed="rId2">
            <a:extLst>
              <a:ext uri="{28A0092B-C50C-407E-A947-70E740481C1C}">
                <a14:useLocalDpi xmlns:a14="http://schemas.microsoft.com/office/drawing/2010/main" val="0"/>
              </a:ext>
            </a:extLst>
          </a:blip>
          <a:srcRect l="66" t="10938" r="137" b="10938"/>
          <a:stretch>
            <a:fillRect/>
          </a:stretch>
        </p:blipFill>
        <p:spPr>
          <a:xfrm>
            <a:off x="-1946" y="6700839"/>
            <a:ext cx="12193946" cy="157161"/>
          </a:xfrm>
          <a:custGeom>
            <a:avLst/>
            <a:gdLst>
              <a:gd name="connsiteX0" fmla="*/ 0 w 12193946"/>
              <a:gd name="connsiteY0" fmla="*/ 0 h 157161"/>
              <a:gd name="connsiteX1" fmla="*/ 12193946 w 12193946"/>
              <a:gd name="connsiteY1" fmla="*/ 0 h 157161"/>
              <a:gd name="connsiteX2" fmla="*/ 12193946 w 12193946"/>
              <a:gd name="connsiteY2" fmla="*/ 157161 h 157161"/>
              <a:gd name="connsiteX3" fmla="*/ 0 w 12193946"/>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3946" h="157161">
                <a:moveTo>
                  <a:pt x="0" y="0"/>
                </a:moveTo>
                <a:lnTo>
                  <a:pt x="12193946" y="0"/>
                </a:lnTo>
                <a:lnTo>
                  <a:pt x="12193946" y="157161"/>
                </a:lnTo>
                <a:lnTo>
                  <a:pt x="0" y="157161"/>
                </a:lnTo>
                <a:close/>
              </a:path>
            </a:pathLst>
          </a:custGeom>
        </p:spPr>
      </p:pic>
    </p:spTree>
    <p:extLst>
      <p:ext uri="{BB962C8B-B14F-4D97-AF65-F5344CB8AC3E}">
        <p14:creationId xmlns:p14="http://schemas.microsoft.com/office/powerpoint/2010/main" val="90352910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 Kapite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162EC9-94AA-49AA-BC07-016816F5F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738" y="2592000"/>
            <a:ext cx="9004300"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hidden="1">
            <a:extLst>
              <a:ext uri="{FF2B5EF4-FFF2-40B4-BE49-F238E27FC236}">
                <a16:creationId xmlns:a16="http://schemas.microsoft.com/office/drawing/2014/main" id="{932ABF88-0C96-A3C5-4386-10D7CB176658}"/>
              </a:ext>
            </a:extLst>
          </p:cNvPr>
          <p:cNvSpPr>
            <a:spLocks noGrp="1"/>
          </p:cNvSpPr>
          <p:nvPr>
            <p:ph type="dt" sz="half" idx="10"/>
          </p:nvPr>
        </p:nvSpPr>
        <p:spPr/>
        <p:txBody>
          <a:bodyPr/>
          <a:lstStyle/>
          <a:p>
            <a:fld id="{B1E0A321-95D3-4697-A4CF-8E5B79459CC6}" type="datetime3">
              <a:rPr lang="da-DK" smtClean="0"/>
              <a:t>30.01.2024</a:t>
            </a:fld>
            <a:endParaRPr lang="da-DK" dirty="0"/>
          </a:p>
        </p:txBody>
      </p:sp>
      <p:sp>
        <p:nvSpPr>
          <p:cNvPr id="4" name="Footer Placeholder 3">
            <a:extLst>
              <a:ext uri="{FF2B5EF4-FFF2-40B4-BE49-F238E27FC236}">
                <a16:creationId xmlns:a16="http://schemas.microsoft.com/office/drawing/2014/main" id="{40B79F7F-75D9-009A-AD19-5A184740183B}"/>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3736479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7612"/>
            <a:ext cx="7816846" cy="4174693"/>
          </a:xfrm>
        </p:spPr>
        <p:txBody>
          <a:bodyPr/>
          <a:lstStyle>
            <a:lvl1pPr>
              <a:defRPr lang="da-DK"/>
            </a:lvl1pPr>
            <a:lvl2pPr>
              <a:defRPr lang="da-DK"/>
            </a:lvl2pPr>
            <a:lvl3pPr>
              <a:defRPr lang="da-DK"/>
            </a:lvl3pPr>
            <a:lvl4pPr>
              <a:defRPr lang="da-DK"/>
            </a:lvl4pPr>
            <a:lvl5pPr>
              <a:defRPr lang="da-DK"/>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52C05F14-FD58-4DE9-9061-1A2243BADA1E}"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9" name="BarOrangeBlue">
            <a:extLst>
              <a:ext uri="{FF2B5EF4-FFF2-40B4-BE49-F238E27FC236}">
                <a16:creationId xmlns:a16="http://schemas.microsoft.com/office/drawing/2014/main" id="{5632C3C6-9ADF-4CC4-930D-FCF16FEE6FCC}"/>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53404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 Kapite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E11732-C57B-4E90-93F0-3ED4E72EA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738" y="2592000"/>
            <a:ext cx="9004300"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10" name="Date Placeholder 9" hidden="1">
            <a:extLst>
              <a:ext uri="{FF2B5EF4-FFF2-40B4-BE49-F238E27FC236}">
                <a16:creationId xmlns:a16="http://schemas.microsoft.com/office/drawing/2014/main" id="{AA731645-B769-438C-85DC-2C273743A8CD}"/>
              </a:ext>
            </a:extLst>
          </p:cNvPr>
          <p:cNvSpPr>
            <a:spLocks noGrp="1"/>
          </p:cNvSpPr>
          <p:nvPr>
            <p:ph type="dt" sz="half" idx="10"/>
          </p:nvPr>
        </p:nvSpPr>
        <p:spPr/>
        <p:txBody>
          <a:bodyPr/>
          <a:lstStyle>
            <a:lvl1pPr>
              <a:defRPr>
                <a:noFill/>
              </a:defRPr>
            </a:lvl1pPr>
          </a:lstStyle>
          <a:p>
            <a:fld id="{8A86651A-9093-4FA8-A223-90A0F9DE7548}" type="datetime3">
              <a:rPr lang="da-DK" smtClean="0"/>
              <a:t>30.01.2024</a:t>
            </a:fld>
            <a:endParaRPr lang="da-DK" dirty="0"/>
          </a:p>
        </p:txBody>
      </p:sp>
      <p:sp>
        <p:nvSpPr>
          <p:cNvPr id="12" name="Footer Placeholder 11">
            <a:extLst>
              <a:ext uri="{FF2B5EF4-FFF2-40B4-BE49-F238E27FC236}">
                <a16:creationId xmlns:a16="http://schemas.microsoft.com/office/drawing/2014/main" id="{C3D94991-C854-48F9-B6AA-6617082EAB66}"/>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21787316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 Fire indhold">
    <p:spTree>
      <p:nvGrpSpPr>
        <p:cNvPr id="1" name=""/>
        <p:cNvGrpSpPr/>
        <p:nvPr/>
      </p:nvGrpSpPr>
      <p:grpSpPr>
        <a:xfrm>
          <a:off x="0" y="0"/>
          <a:ext cx="0" cy="0"/>
          <a:chOff x="0" y="0"/>
          <a:chExt cx="0" cy="0"/>
        </a:xfrm>
      </p:grpSpPr>
      <p:pic>
        <p:nvPicPr>
          <p:cNvPr id="21" name="BarOrangeBlue">
            <a:extLst>
              <a:ext uri="{FF2B5EF4-FFF2-40B4-BE49-F238E27FC236}">
                <a16:creationId xmlns:a16="http://schemas.microsoft.com/office/drawing/2014/main" id="{B061C5AF-48BF-4A56-BF3E-D3262E7AC82D}"/>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3"/>
            <a:ext cx="2814636" cy="41747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143"/>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14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7612"/>
            <a:ext cx="2814637" cy="41747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9C2CB0E4-A9D1-4138-8BC8-E51705B66D88}"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1465501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 Tre indhold">
    <p:spTree>
      <p:nvGrpSpPr>
        <p:cNvPr id="1" name=""/>
        <p:cNvGrpSpPr/>
        <p:nvPr/>
      </p:nvGrpSpPr>
      <p:grpSpPr>
        <a:xfrm>
          <a:off x="0" y="0"/>
          <a:ext cx="0" cy="0"/>
          <a:chOff x="0" y="0"/>
          <a:chExt cx="0" cy="0"/>
        </a:xfrm>
      </p:grpSpPr>
      <p:pic>
        <p:nvPicPr>
          <p:cNvPr id="12" name="BarOrangeBlue">
            <a:extLst>
              <a:ext uri="{FF2B5EF4-FFF2-40B4-BE49-F238E27FC236}">
                <a16:creationId xmlns:a16="http://schemas.microsoft.com/office/drawing/2014/main" id="{112D9419-7E53-4279-A9A8-CCCF063054A3}"/>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1"/>
            <a:ext cx="2814636" cy="417470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537245E4-9A06-4F15-A426-AC9BB693E998}"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1388168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 Tre indhold ">
    <p:spTree>
      <p:nvGrpSpPr>
        <p:cNvPr id="1" name=""/>
        <p:cNvGrpSpPr/>
        <p:nvPr/>
      </p:nvGrpSpPr>
      <p:grpSpPr>
        <a:xfrm>
          <a:off x="0" y="0"/>
          <a:ext cx="0" cy="0"/>
          <a:chOff x="0" y="0"/>
          <a:chExt cx="0" cy="0"/>
        </a:xfrm>
      </p:grpSpPr>
      <p:pic>
        <p:nvPicPr>
          <p:cNvPr id="11" name="BarOrangeBlue">
            <a:extLst>
              <a:ext uri="{FF2B5EF4-FFF2-40B4-BE49-F238E27FC236}">
                <a16:creationId xmlns:a16="http://schemas.microsoft.com/office/drawing/2014/main" id="{07C356FA-CD8B-4300-84A6-1FBBAC8519D1}"/>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2" y="1627613"/>
            <a:ext cx="3814761"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8AC7C63B-2ACF-4C47-B512-563C508171C3}"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2573954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 To indhold ">
    <p:spTree>
      <p:nvGrpSpPr>
        <p:cNvPr id="1" name=""/>
        <p:cNvGrpSpPr/>
        <p:nvPr/>
      </p:nvGrpSpPr>
      <p:grpSpPr>
        <a:xfrm>
          <a:off x="0" y="0"/>
          <a:ext cx="0" cy="0"/>
          <a:chOff x="0" y="0"/>
          <a:chExt cx="0" cy="0"/>
        </a:xfrm>
      </p:grpSpPr>
      <p:pic>
        <p:nvPicPr>
          <p:cNvPr id="10" name="BarOrangeBlue">
            <a:extLst>
              <a:ext uri="{FF2B5EF4-FFF2-40B4-BE49-F238E27FC236}">
                <a16:creationId xmlns:a16="http://schemas.microsoft.com/office/drawing/2014/main" id="{2B6C2D2B-AE15-484B-AEBB-5B24D5DF1534}"/>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245"/>
            <a:ext cx="5816600" cy="4174068"/>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8775"/>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1B65DE99-6443-4E2A-8557-F1E996BAD74C}"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575990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 To grafik / billeder">
    <p:spTree>
      <p:nvGrpSpPr>
        <p:cNvPr id="1" name=""/>
        <p:cNvGrpSpPr/>
        <p:nvPr/>
      </p:nvGrpSpPr>
      <p:grpSpPr>
        <a:xfrm>
          <a:off x="0" y="0"/>
          <a:ext cx="0" cy="0"/>
          <a:chOff x="0" y="0"/>
          <a:chExt cx="0" cy="0"/>
        </a:xfrm>
      </p:grpSpPr>
      <p:pic>
        <p:nvPicPr>
          <p:cNvPr id="10" name="BarOrangeBlue">
            <a:extLst>
              <a:ext uri="{FF2B5EF4-FFF2-40B4-BE49-F238E27FC236}">
                <a16:creationId xmlns:a16="http://schemas.microsoft.com/office/drawing/2014/main" id="{4394C189-4474-426C-8501-1D6DC2D90A00}"/>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DCAE7232-027B-4441-8D3B-21B6561A21C9}"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05555216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 Overskrift og grafik / billede">
    <p:spTree>
      <p:nvGrpSpPr>
        <p:cNvPr id="1" name=""/>
        <p:cNvGrpSpPr/>
        <p:nvPr/>
      </p:nvGrpSpPr>
      <p:grpSpPr>
        <a:xfrm>
          <a:off x="0" y="0"/>
          <a:ext cx="0" cy="0"/>
          <a:chOff x="0" y="0"/>
          <a:chExt cx="0" cy="0"/>
        </a:xfrm>
      </p:grpSpPr>
      <p:pic>
        <p:nvPicPr>
          <p:cNvPr id="8" name="BarOrangeBlue">
            <a:extLst>
              <a:ext uri="{FF2B5EF4-FFF2-40B4-BE49-F238E27FC236}">
                <a16:creationId xmlns:a16="http://schemas.microsoft.com/office/drawing/2014/main" id="{82CD142F-4B2E-4704-8212-EC0E762D64E2}"/>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20B65D3B-442C-471D-9031-6F73A9E6D41D}"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412099289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 Tekst og billede, høj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081624FB-DE92-41EC-9663-08AE61448D30}"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1" name="BarOrangeBlue">
            <a:extLst>
              <a:ext uri="{FF2B5EF4-FFF2-40B4-BE49-F238E27FC236}">
                <a16:creationId xmlns:a16="http://schemas.microsoft.com/office/drawing/2014/main" id="{E65A2681-0922-4EFB-B51F-CE57EA462E16}"/>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642468088"/>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B273009C-6BC2-45E6-B646-C3C22CECA28E}"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8" name="BarOrangeBlue">
            <a:extLst>
              <a:ext uri="{FF2B5EF4-FFF2-40B4-BE49-F238E27FC236}">
                <a16:creationId xmlns:a16="http://schemas.microsoft.com/office/drawing/2014/main" id="{DFE0A8CA-42AE-4AF7-AC01-C8E2E6D9A191}"/>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8442907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A2424A94-11AE-42F0-A1E3-C6E90128FB66}"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8" name="BarOrangeBlue">
            <a:extLst>
              <a:ext uri="{FF2B5EF4-FFF2-40B4-BE49-F238E27FC236}">
                <a16:creationId xmlns:a16="http://schemas.microsoft.com/office/drawing/2014/main" id="{29BB70A6-9396-427E-997D-2DCE28396137}"/>
              </a:ext>
            </a:extLst>
          </p:cNvPr>
          <p:cNvPicPr>
            <a:picLocks noChangeAspect="1"/>
          </p:cNvPicPr>
          <p:nvPr userDrawn="1"/>
        </p:nvPicPr>
        <p:blipFill>
          <a:blip r:embed="rId2">
            <a:extLst>
              <a:ext uri="{28A0092B-C50C-407E-A947-70E740481C1C}">
                <a14:useLocalDpi xmlns:a14="http://schemas.microsoft.com/office/drawing/2010/main" val="0"/>
              </a:ext>
            </a:extLst>
          </a:blip>
          <a:srcRect l="109" t="6651" r="134" b="15224"/>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28593068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 Kapite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965BF4-5D26-4117-8A6C-02A9F2B4C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5738" y="2592000"/>
            <a:ext cx="9004300"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a:extLst>
              <a:ext uri="{FF2B5EF4-FFF2-40B4-BE49-F238E27FC236}">
                <a16:creationId xmlns:a16="http://schemas.microsoft.com/office/drawing/2014/main" id="{E98202EF-236D-0394-05DE-0223D7CD95F6}"/>
              </a:ext>
            </a:extLst>
          </p:cNvPr>
          <p:cNvSpPr>
            <a:spLocks noGrp="1"/>
          </p:cNvSpPr>
          <p:nvPr>
            <p:ph type="dt" sz="half" idx="10"/>
          </p:nvPr>
        </p:nvSpPr>
        <p:spPr/>
        <p:txBody>
          <a:bodyPr/>
          <a:lstStyle/>
          <a:p>
            <a:fld id="{33FC4016-7D78-44A5-8AC4-A396FC7FD766}" type="datetime3">
              <a:rPr lang="da-DK" smtClean="0"/>
              <a:t>30.01.2024</a:t>
            </a:fld>
            <a:endParaRPr lang="da-DK" dirty="0"/>
          </a:p>
        </p:txBody>
      </p:sp>
      <p:sp>
        <p:nvSpPr>
          <p:cNvPr id="4" name="Footer Placeholder 3">
            <a:extLst>
              <a:ext uri="{FF2B5EF4-FFF2-40B4-BE49-F238E27FC236}">
                <a16:creationId xmlns:a16="http://schemas.microsoft.com/office/drawing/2014/main" id="{D22ADCCB-B360-060B-7C9F-9ECEC3A5DF50}"/>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344985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244"/>
            <a:ext cx="2814636" cy="4174069"/>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77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774"/>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8244"/>
            <a:ext cx="2814637" cy="417407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CEC7B56B-4F07-4381-90FC-2C983E65F266}"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11" name="Bar">
            <a:extLst>
              <a:ext uri="{FF2B5EF4-FFF2-40B4-BE49-F238E27FC236}">
                <a16:creationId xmlns:a16="http://schemas.microsoft.com/office/drawing/2014/main" id="{D8E31334-EDD5-48A4-9FDA-5FFF231BC7E5}"/>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2682046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7612"/>
            <a:ext cx="7816846" cy="4174693"/>
          </a:xfrm>
        </p:spPr>
        <p:txBody>
          <a:bodyPr/>
          <a:lstStyle>
            <a:lvl1pPr>
              <a:defRPr lang="da-DK"/>
            </a:lvl1pPr>
            <a:lvl2pPr>
              <a:defRPr lang="da-DK"/>
            </a:lvl2pPr>
            <a:lvl3pPr>
              <a:defRPr lang="da-DK"/>
            </a:lvl3pPr>
            <a:lvl4pPr>
              <a:defRPr lang="da-DK"/>
            </a:lvl4pPr>
            <a:lvl5pPr>
              <a:defRPr lang="da-DK"/>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829DF057-0161-4D35-940C-01DA91F36DE1}"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pic>
        <p:nvPicPr>
          <p:cNvPr id="8" name="BarGreenPink">
            <a:extLst>
              <a:ext uri="{FF2B5EF4-FFF2-40B4-BE49-F238E27FC236}">
                <a16:creationId xmlns:a16="http://schemas.microsoft.com/office/drawing/2014/main" id="{A5782AD0-2B6C-40C9-8B77-0412693477C6}"/>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906831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 Fire indhold">
    <p:spTree>
      <p:nvGrpSpPr>
        <p:cNvPr id="1" name=""/>
        <p:cNvGrpSpPr/>
        <p:nvPr/>
      </p:nvGrpSpPr>
      <p:grpSpPr>
        <a:xfrm>
          <a:off x="0" y="0"/>
          <a:ext cx="0" cy="0"/>
          <a:chOff x="0" y="0"/>
          <a:chExt cx="0" cy="0"/>
        </a:xfrm>
      </p:grpSpPr>
      <p:pic>
        <p:nvPicPr>
          <p:cNvPr id="20" name="BarGreenPink">
            <a:extLst>
              <a:ext uri="{FF2B5EF4-FFF2-40B4-BE49-F238E27FC236}">
                <a16:creationId xmlns:a16="http://schemas.microsoft.com/office/drawing/2014/main" id="{CA291FFC-D837-40AE-9D13-124866B85CC6}"/>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3"/>
            <a:ext cx="2814636" cy="41747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143"/>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14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7612"/>
            <a:ext cx="2814637" cy="417470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D2EA99D2-06CF-4800-9CA1-7583E022B125}"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413975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 Tre indhold">
    <p:spTree>
      <p:nvGrpSpPr>
        <p:cNvPr id="1" name=""/>
        <p:cNvGrpSpPr/>
        <p:nvPr/>
      </p:nvGrpSpPr>
      <p:grpSpPr>
        <a:xfrm>
          <a:off x="0" y="0"/>
          <a:ext cx="0" cy="0"/>
          <a:chOff x="0" y="0"/>
          <a:chExt cx="0" cy="0"/>
        </a:xfrm>
      </p:grpSpPr>
      <p:pic>
        <p:nvPicPr>
          <p:cNvPr id="11" name="BarGreenPink">
            <a:extLst>
              <a:ext uri="{FF2B5EF4-FFF2-40B4-BE49-F238E27FC236}">
                <a16:creationId xmlns:a16="http://schemas.microsoft.com/office/drawing/2014/main" id="{143F3A52-69A5-41B2-9C88-ADDFE8BEAD72}"/>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244"/>
            <a:ext cx="2814636" cy="4174069"/>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775"/>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8774"/>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0D96740F-2D1E-48A2-99D4-71C3DD8F394C}"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46791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 Tre indhold ">
    <p:spTree>
      <p:nvGrpSpPr>
        <p:cNvPr id="1" name=""/>
        <p:cNvGrpSpPr/>
        <p:nvPr/>
      </p:nvGrpSpPr>
      <p:grpSpPr>
        <a:xfrm>
          <a:off x="0" y="0"/>
          <a:ext cx="0" cy="0"/>
          <a:chOff x="0" y="0"/>
          <a:chExt cx="0" cy="0"/>
        </a:xfrm>
      </p:grpSpPr>
      <p:pic>
        <p:nvPicPr>
          <p:cNvPr id="12" name="BarGreenPink">
            <a:extLst>
              <a:ext uri="{FF2B5EF4-FFF2-40B4-BE49-F238E27FC236}">
                <a16:creationId xmlns:a16="http://schemas.microsoft.com/office/drawing/2014/main" id="{AC2E72B4-0077-4B24-8BBD-91E3FB62CB19}"/>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2" y="1627613"/>
            <a:ext cx="3814761"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D532AEBF-6730-45C6-983F-CFF4515FF357}"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1427881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 To indhold ">
    <p:spTree>
      <p:nvGrpSpPr>
        <p:cNvPr id="1" name=""/>
        <p:cNvGrpSpPr/>
        <p:nvPr/>
      </p:nvGrpSpPr>
      <p:grpSpPr>
        <a:xfrm>
          <a:off x="0" y="0"/>
          <a:ext cx="0" cy="0"/>
          <a:chOff x="0" y="0"/>
          <a:chExt cx="0" cy="0"/>
        </a:xfrm>
      </p:grpSpPr>
      <p:pic>
        <p:nvPicPr>
          <p:cNvPr id="9" name="BarGreenPink">
            <a:extLst>
              <a:ext uri="{FF2B5EF4-FFF2-40B4-BE49-F238E27FC236}">
                <a16:creationId xmlns:a16="http://schemas.microsoft.com/office/drawing/2014/main" id="{B1FA169D-C776-4B17-B5EB-20792EFDC68A}"/>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5816600"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7611"/>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AA1F2A5C-F77F-4546-8E0F-6E3FDB7B4179}"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96515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 To grafik / billeder">
    <p:spTree>
      <p:nvGrpSpPr>
        <p:cNvPr id="1" name=""/>
        <p:cNvGrpSpPr/>
        <p:nvPr/>
      </p:nvGrpSpPr>
      <p:grpSpPr>
        <a:xfrm>
          <a:off x="0" y="0"/>
          <a:ext cx="0" cy="0"/>
          <a:chOff x="0" y="0"/>
          <a:chExt cx="0" cy="0"/>
        </a:xfrm>
      </p:grpSpPr>
      <p:pic>
        <p:nvPicPr>
          <p:cNvPr id="12" name="BarGreenPink">
            <a:extLst>
              <a:ext uri="{FF2B5EF4-FFF2-40B4-BE49-F238E27FC236}">
                <a16:creationId xmlns:a16="http://schemas.microsoft.com/office/drawing/2014/main" id="{9214076E-C8EF-4129-87B7-46CB157BC54D}"/>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66260F74-0A42-4DA8-B928-A3E15984514C}"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11669379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 Overskrift og grafik / billede">
    <p:spTree>
      <p:nvGrpSpPr>
        <p:cNvPr id="1" name=""/>
        <p:cNvGrpSpPr/>
        <p:nvPr/>
      </p:nvGrpSpPr>
      <p:grpSpPr>
        <a:xfrm>
          <a:off x="0" y="0"/>
          <a:ext cx="0" cy="0"/>
          <a:chOff x="0" y="0"/>
          <a:chExt cx="0" cy="0"/>
        </a:xfrm>
      </p:grpSpPr>
      <p:pic>
        <p:nvPicPr>
          <p:cNvPr id="10" name="BarGreenPink">
            <a:extLst>
              <a:ext uri="{FF2B5EF4-FFF2-40B4-BE49-F238E27FC236}">
                <a16:creationId xmlns:a16="http://schemas.microsoft.com/office/drawing/2014/main" id="{A81BD549-EA33-45F4-80D2-B86ED37F94B6}"/>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7934A66D-75D1-42FD-B86E-545BB5618571}"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12058747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 Tekst og billede, høj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59DBDF95-6D7E-49CC-88A7-158957F7E34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GreenPink">
            <a:extLst>
              <a:ext uri="{FF2B5EF4-FFF2-40B4-BE49-F238E27FC236}">
                <a16:creationId xmlns:a16="http://schemas.microsoft.com/office/drawing/2014/main" id="{0BD04119-3889-40C4-BFAD-BA4CFA9C75A2}"/>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264524918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928FB8EF-CCE6-49C6-847E-FFCDF23180B4}"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10" name="BarGreenPink">
            <a:extLst>
              <a:ext uri="{FF2B5EF4-FFF2-40B4-BE49-F238E27FC236}">
                <a16:creationId xmlns:a16="http://schemas.microsoft.com/office/drawing/2014/main" id="{B020CC30-7020-4EAD-A648-B217F5EA2D3C}"/>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7879331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BBEC7A51-6356-42E8-88E3-7B7B0A7FF0C2}"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pic>
        <p:nvPicPr>
          <p:cNvPr id="7" name="BarGreenPink">
            <a:extLst>
              <a:ext uri="{FF2B5EF4-FFF2-40B4-BE49-F238E27FC236}">
                <a16:creationId xmlns:a16="http://schemas.microsoft.com/office/drawing/2014/main" id="{768944B7-FD2A-43A1-A2C8-CEEE12FA71A2}"/>
              </a:ext>
            </a:extLst>
          </p:cNvPr>
          <p:cNvPicPr>
            <a:picLocks noChangeAspect="1"/>
          </p:cNvPicPr>
          <p:nvPr userDrawn="1"/>
        </p:nvPicPr>
        <p:blipFill>
          <a:blip r:embed="rId2">
            <a:extLst>
              <a:ext uri="{28A0092B-C50C-407E-A947-70E740481C1C}">
                <a14:useLocalDpi xmlns:a14="http://schemas.microsoft.com/office/drawing/2010/main" val="0"/>
              </a:ext>
            </a:extLst>
          </a:blip>
          <a:srcRect l="112" t="5088" r="130" b="16787"/>
          <a:stretch>
            <a:fillRect/>
          </a:stretch>
        </p:blipFill>
        <p:spPr>
          <a:xfrm>
            <a:off x="0" y="6700838"/>
            <a:ext cx="121920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876760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775"/>
            <a:ext cx="2814636"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7C87806E-DE8B-4A4A-A4FA-12C5A1AD6399}"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B27C0683-44AF-4CB0-BBB3-CD9FF0FF35E7}"/>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37285181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 Kapite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E11732-C57B-4E90-93F0-3ED4E72EA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7200" y="2592000"/>
            <a:ext cx="9117833" cy="1206000"/>
          </a:xfrm>
        </p:spPr>
        <p:txBody>
          <a:bodyPr anchor="t" anchorCtr="0">
            <a:normAutofit/>
          </a:bodyPr>
          <a:lstStyle>
            <a:lvl1pPr algn="l">
              <a:defRPr sz="3200">
                <a:solidFill>
                  <a:schemeClr val="bg1"/>
                </a:solidFill>
              </a:defRPr>
            </a:lvl1pPr>
          </a:lstStyle>
          <a:p>
            <a:r>
              <a:rPr lang="da-DK" dirty="0"/>
              <a:t>Overskrift, nyt kapitel                                            Underoverskrift skrives i 18 pkt</a:t>
            </a:r>
          </a:p>
        </p:txBody>
      </p:sp>
      <p:sp>
        <p:nvSpPr>
          <p:cNvPr id="3" name="Date Placeholder 2">
            <a:extLst>
              <a:ext uri="{FF2B5EF4-FFF2-40B4-BE49-F238E27FC236}">
                <a16:creationId xmlns:a16="http://schemas.microsoft.com/office/drawing/2014/main" id="{1FE7603D-D878-7D0A-E7EB-C8C9DA4CF069}"/>
              </a:ext>
            </a:extLst>
          </p:cNvPr>
          <p:cNvSpPr>
            <a:spLocks noGrp="1"/>
          </p:cNvSpPr>
          <p:nvPr>
            <p:ph type="dt" sz="half" idx="10"/>
          </p:nvPr>
        </p:nvSpPr>
        <p:spPr/>
        <p:txBody>
          <a:bodyPr/>
          <a:lstStyle/>
          <a:p>
            <a:fld id="{CE222E8D-8E34-4EAD-9680-1721CE3C2F3E}" type="datetime3">
              <a:rPr lang="da-DK" smtClean="0"/>
              <a:t>30.01.2024</a:t>
            </a:fld>
            <a:endParaRPr lang="da-DK" dirty="0"/>
          </a:p>
        </p:txBody>
      </p:sp>
      <p:sp>
        <p:nvSpPr>
          <p:cNvPr id="4" name="Footer Placeholder 3">
            <a:extLst>
              <a:ext uri="{FF2B5EF4-FFF2-40B4-BE49-F238E27FC236}">
                <a16:creationId xmlns:a16="http://schemas.microsoft.com/office/drawing/2014/main" id="{0ED17EFE-0BEC-E846-166D-6328C43220BC}"/>
              </a:ext>
            </a:extLst>
          </p:cNvPr>
          <p:cNvSpPr>
            <a:spLocks noGrp="1"/>
          </p:cNvSpPr>
          <p:nvPr>
            <p:ph type="ftr" sz="quarter" idx="11"/>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2218672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 Et indhol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67942-5407-4613-BDEA-D102BE8A11F2}"/>
              </a:ext>
            </a:extLst>
          </p:cNvPr>
          <p:cNvSpPr txBox="1">
            <a:spLocks noGrp="1"/>
          </p:cNvSpPr>
          <p:nvPr>
            <p:ph type="title"/>
          </p:nvPr>
        </p:nvSpPr>
        <p:spPr/>
        <p:txBody>
          <a:bodyPr/>
          <a:lstStyle>
            <a:lvl1pPr>
              <a:defRPr/>
            </a:lvl1pPr>
          </a:lstStyle>
          <a:p>
            <a:pPr lvl="0"/>
            <a:r>
              <a:rPr lang="da-DK"/>
              <a:t>Klik for at redigere titeltypografien i masteren</a:t>
            </a:r>
            <a:endParaRPr lang="da-DK" dirty="0"/>
          </a:p>
        </p:txBody>
      </p:sp>
      <p:sp>
        <p:nvSpPr>
          <p:cNvPr id="3" name="Content Placeholder 2">
            <a:extLst>
              <a:ext uri="{FF2B5EF4-FFF2-40B4-BE49-F238E27FC236}">
                <a16:creationId xmlns:a16="http://schemas.microsoft.com/office/drawing/2014/main" id="{6565EF72-ABDB-46F3-BEAD-7A0E5325292C}"/>
              </a:ext>
            </a:extLst>
          </p:cNvPr>
          <p:cNvSpPr txBox="1">
            <a:spLocks noGrp="1"/>
          </p:cNvSpPr>
          <p:nvPr>
            <p:ph idx="4294967295"/>
          </p:nvPr>
        </p:nvSpPr>
        <p:spPr>
          <a:xfrm>
            <a:off x="185742" y="1628775"/>
            <a:ext cx="7816846" cy="4176000"/>
          </a:xfrm>
        </p:spPr>
        <p:txBody>
          <a:bodyPr/>
          <a:lstStyle>
            <a:lvl1pPr>
              <a:defRPr lang="da-DK"/>
            </a:lvl1pPr>
            <a:lvl2pPr>
              <a:defRPr lang="da-DK"/>
            </a:lvl2pPr>
            <a:lvl3pPr>
              <a:defRPr lang="da-DK"/>
            </a:lvl3pPr>
            <a:lvl4pPr>
              <a:defRPr lang="da-DK"/>
            </a:lvl4pPr>
            <a:lvl5pPr>
              <a:defRPr lang="da-DK"/>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_GeneralDate" hidden="1">
            <a:extLst>
              <a:ext uri="{FF2B5EF4-FFF2-40B4-BE49-F238E27FC236}">
                <a16:creationId xmlns:a16="http://schemas.microsoft.com/office/drawing/2014/main" id="{5B7CAE78-8B5B-4A57-A6D3-0DF60551ACF1}"/>
              </a:ext>
            </a:extLst>
          </p:cNvPr>
          <p:cNvSpPr txBox="1">
            <a:spLocks noGrp="1"/>
          </p:cNvSpPr>
          <p:nvPr>
            <p:ph type="dt" sz="half" idx="7"/>
          </p:nvPr>
        </p:nvSpPr>
        <p:spPr/>
        <p:txBody>
          <a:bodyPr/>
          <a:lstStyle>
            <a:lvl1pPr>
              <a:defRPr/>
            </a:lvl1pPr>
          </a:lstStyle>
          <a:p>
            <a:pPr lvl="0"/>
            <a:fld id="{BB0F3A4E-C2A6-43F4-885C-BED8BD46924F}" type="datetime3">
              <a:rPr lang="da-DK" smtClean="0"/>
              <a:t>30.01.2024</a:t>
            </a:fld>
            <a:endParaRPr lang="da-DK" dirty="0"/>
          </a:p>
        </p:txBody>
      </p:sp>
      <p:sp>
        <p:nvSpPr>
          <p:cNvPr id="6" name="FLD_PresentationTitle">
            <a:extLst>
              <a:ext uri="{FF2B5EF4-FFF2-40B4-BE49-F238E27FC236}">
                <a16:creationId xmlns:a16="http://schemas.microsoft.com/office/drawing/2014/main" id="{DD34793C-C819-40DE-89EA-A1557FB68067}"/>
              </a:ext>
            </a:extLst>
          </p:cNvPr>
          <p:cNvSpPr txBox="1">
            <a:spLocks noGrp="1"/>
          </p:cNvSpPr>
          <p:nvPr>
            <p:ph type="ftr" sz="quarter" idx="9"/>
          </p:nvPr>
        </p:nvSpPr>
        <p:spPr/>
        <p:txBody>
          <a:bodyPr/>
          <a:lstStyle>
            <a:lvl1pPr>
              <a:defRPr lang="da-DK"/>
            </a:lvl1pPr>
          </a:lstStyle>
          <a:p>
            <a:pPr lvl="0"/>
            <a:endParaRPr lang="da-DK" dirty="0"/>
          </a:p>
        </p:txBody>
      </p:sp>
    </p:spTree>
    <p:extLst>
      <p:ext uri="{BB962C8B-B14F-4D97-AF65-F5344CB8AC3E}">
        <p14:creationId xmlns:p14="http://schemas.microsoft.com/office/powerpoint/2010/main" val="4655199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7612"/>
            <a:ext cx="2814636" cy="4177163"/>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8775"/>
            <a:ext cx="2814638" cy="417653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6" y="1628774"/>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Content Placeholder 5">
            <a:extLst>
              <a:ext uri="{FF2B5EF4-FFF2-40B4-BE49-F238E27FC236}">
                <a16:creationId xmlns:a16="http://schemas.microsoft.com/office/drawing/2014/main" id="{2F35FA1A-0A2E-4D78-98F3-B082E2A764E9}"/>
              </a:ext>
            </a:extLst>
          </p:cNvPr>
          <p:cNvSpPr>
            <a:spLocks noGrp="1"/>
          </p:cNvSpPr>
          <p:nvPr>
            <p:ph sz="quarter" idx="15"/>
          </p:nvPr>
        </p:nvSpPr>
        <p:spPr>
          <a:xfrm>
            <a:off x="9190038" y="1628776"/>
            <a:ext cx="2814637"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56B4247C-DBE0-444B-8A28-B08D20A2C81B}"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1338022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9" y="1628773"/>
            <a:ext cx="2814636"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3187700" y="1627611"/>
            <a:ext cx="2814638"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6188075" y="1627613"/>
            <a:ext cx="5816599"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497913BA-3320-4784-B649-62080FEB59BA}"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37303095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 To indhold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5816600"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8775"/>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1AE36774-3A71-4552-AE56-6DC8282C02C9}"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spTree>
    <p:extLst>
      <p:ext uri="{BB962C8B-B14F-4D97-AF65-F5344CB8AC3E}">
        <p14:creationId xmlns:p14="http://schemas.microsoft.com/office/powerpoint/2010/main" val="202596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 To grafik /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183C6DFF-E2A8-4535-8696-9A576E80961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185738" y="1628776"/>
            <a:ext cx="5816600" cy="4176000"/>
          </a:xfrm>
        </p:spPr>
        <p:txBody>
          <a:bodyPr/>
          <a:lstStyle>
            <a:lvl1pPr marL="0" indent="0" algn="ctr">
              <a:buNone/>
              <a:defRPr/>
            </a:lvl1pPr>
          </a:lstStyle>
          <a:p>
            <a:r>
              <a:rPr lang="da-DK" dirty="0"/>
              <a:t>Klik på ikonet for at tilføje et billede</a:t>
            </a:r>
          </a:p>
        </p:txBody>
      </p:sp>
      <p:sp>
        <p:nvSpPr>
          <p:cNvPr id="11" name="Picture Placeholder 10">
            <a:extLst>
              <a:ext uri="{FF2B5EF4-FFF2-40B4-BE49-F238E27FC236}">
                <a16:creationId xmlns:a16="http://schemas.microsoft.com/office/drawing/2014/main" id="{AF986258-475B-4091-B04E-B43A6E35B91D}"/>
              </a:ext>
            </a:extLst>
          </p:cNvPr>
          <p:cNvSpPr>
            <a:spLocks noGrp="1"/>
          </p:cNvSpPr>
          <p:nvPr>
            <p:ph type="pic" sz="quarter" idx="14" hasCustomPrompt="1"/>
          </p:nvPr>
        </p:nvSpPr>
        <p:spPr>
          <a:xfrm>
            <a:off x="6188075" y="1628774"/>
            <a:ext cx="5816600" cy="4176000"/>
          </a:xfrm>
        </p:spPr>
        <p:txBody>
          <a:bodyPr/>
          <a:lstStyle>
            <a:lvl1pPr marL="0" indent="0" algn="ctr">
              <a:buNone/>
              <a:defRPr/>
            </a:lvl1pPr>
          </a:lstStyle>
          <a:p>
            <a:r>
              <a:rPr lang="da-DK" dirty="0"/>
              <a:t>Klik på ikonet for at tilføje et billede</a:t>
            </a:r>
          </a:p>
        </p:txBody>
      </p:sp>
    </p:spTree>
    <p:extLst>
      <p:ext uri="{BB962C8B-B14F-4D97-AF65-F5344CB8AC3E}">
        <p14:creationId xmlns:p14="http://schemas.microsoft.com/office/powerpoint/2010/main" val="217458768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 Overskrift og grafik /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3685910"/>
          </a:xfrm>
        </p:spPr>
        <p:txBody>
          <a:bodyPr/>
          <a:lstStyle>
            <a:lvl1pPr>
              <a:defRPr/>
            </a:lvl1pPr>
          </a:lstStyle>
          <a:p>
            <a:r>
              <a:rPr lang="da-DK" dirty="0"/>
              <a:t>Overskrift i op til tre linjer</a:t>
            </a:r>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1182842C-40C5-476F-9D7D-361679C4B74A}"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6188075" y="1628776"/>
            <a:ext cx="5816599" cy="4176000"/>
          </a:xfrm>
        </p:spPr>
        <p:txBody>
          <a:bodyPr/>
          <a:lstStyle>
            <a:lvl1pPr marL="0" indent="0" algn="ctr">
              <a:buNone/>
              <a:defRPr/>
            </a:lvl1pPr>
          </a:lstStyle>
          <a:p>
            <a:r>
              <a:rPr lang="da-DK" dirty="0"/>
              <a:t>Klik på ikonet for at tilføje et billede</a:t>
            </a:r>
          </a:p>
        </p:txBody>
      </p:sp>
    </p:spTree>
    <p:extLst>
      <p:ext uri="{BB962C8B-B14F-4D97-AF65-F5344CB8AC3E}">
        <p14:creationId xmlns:p14="http://schemas.microsoft.com/office/powerpoint/2010/main" val="400985390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 Tekst og billede, høj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82E4A7C6-6262-4423-9A74-7669EA5EF61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2" name="Title 1">
            <a:extLst>
              <a:ext uri="{FF2B5EF4-FFF2-40B4-BE49-F238E27FC236}">
                <a16:creationId xmlns:a16="http://schemas.microsoft.com/office/drawing/2014/main" id="{6016629D-96D6-43C1-9C6B-C85473A47A60}"/>
              </a:ext>
            </a:extLst>
          </p:cNvPr>
          <p:cNvSpPr>
            <a:spLocks noGrp="1"/>
          </p:cNvSpPr>
          <p:nvPr>
            <p:ph type="title" hasCustomPrompt="1"/>
          </p:nvPr>
        </p:nvSpPr>
        <p:spPr>
          <a:xfrm>
            <a:off x="188259" y="188259"/>
            <a:ext cx="5814079" cy="2485091"/>
          </a:xfrm>
        </p:spPr>
        <p:txBody>
          <a:bodyPr/>
          <a:lstStyle>
            <a:lvl1pPr>
              <a:defRPr/>
            </a:lvl1pPr>
          </a:lstStyle>
          <a:p>
            <a:r>
              <a:rPr lang="da-DK" dirty="0"/>
              <a:t>Overskrift i op til to linjer</a:t>
            </a:r>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7189788" y="0"/>
            <a:ext cx="5002212" cy="6700838"/>
          </a:xfrm>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185738" y="2673351"/>
            <a:ext cx="5814079" cy="312896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9385588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 Tekst og billede, venstr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9797ABCA-7520-401A-A148-141D1E7833F3}"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
        <p:nvSpPr>
          <p:cNvPr id="9" name="Picture Placeholder 8">
            <a:extLst>
              <a:ext uri="{FF2B5EF4-FFF2-40B4-BE49-F238E27FC236}">
                <a16:creationId xmlns:a16="http://schemas.microsoft.com/office/drawing/2014/main" id="{B20AFCEB-530E-46B0-9E6F-44020A1A203E}"/>
              </a:ext>
            </a:extLst>
          </p:cNvPr>
          <p:cNvSpPr>
            <a:spLocks noGrp="1"/>
          </p:cNvSpPr>
          <p:nvPr>
            <p:ph type="pic" sz="quarter" idx="13" hasCustomPrompt="1"/>
          </p:nvPr>
        </p:nvSpPr>
        <p:spPr>
          <a:xfrm>
            <a:off x="0" y="0"/>
            <a:ext cx="5002212" cy="6700838"/>
          </a:xfrm>
          <a:solidFill>
            <a:schemeClr val="bg1"/>
          </a:solidFill>
        </p:spPr>
        <p:txBody>
          <a:bodyPr/>
          <a:lstStyle>
            <a:lvl1pPr marL="0" indent="0" algn="ctr">
              <a:buNone/>
              <a:defRPr/>
            </a:lvl1pPr>
          </a:lstStyle>
          <a:p>
            <a:r>
              <a:rPr lang="da-DK" dirty="0"/>
              <a:t>Klik på ikonet for at tilføje et billede</a:t>
            </a:r>
          </a:p>
        </p:txBody>
      </p:sp>
      <p:sp>
        <p:nvSpPr>
          <p:cNvPr id="7" name="Content Placeholder 2">
            <a:extLst>
              <a:ext uri="{FF2B5EF4-FFF2-40B4-BE49-F238E27FC236}">
                <a16:creationId xmlns:a16="http://schemas.microsoft.com/office/drawing/2014/main" id="{BF972AEB-A910-4A9F-857D-5AEC3F9B6E56}"/>
              </a:ext>
            </a:extLst>
          </p:cNvPr>
          <p:cNvSpPr>
            <a:spLocks noGrp="1"/>
          </p:cNvSpPr>
          <p:nvPr>
            <p:ph idx="1"/>
          </p:nvPr>
        </p:nvSpPr>
        <p:spPr>
          <a:xfrm>
            <a:off x="6188075" y="1628775"/>
            <a:ext cx="5814079"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20813706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 Kun 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629D-96D6-43C1-9C6B-C85473A47A60}"/>
              </a:ext>
            </a:extLst>
          </p:cNvPr>
          <p:cNvSpPr>
            <a:spLocks noGrp="1"/>
          </p:cNvSpPr>
          <p:nvPr>
            <p:ph type="title"/>
          </p:nvPr>
        </p:nvSpPr>
        <p:spPr>
          <a:xfrm>
            <a:off x="188259" y="188259"/>
            <a:ext cx="11816416" cy="867600"/>
          </a:xfrm>
        </p:spPr>
        <p:txBody>
          <a:body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92111569-C478-4F1A-9F5C-0D8CF13EAA94}"/>
              </a:ext>
            </a:extLst>
          </p:cNvPr>
          <p:cNvSpPr>
            <a:spLocks noGrp="1"/>
          </p:cNvSpPr>
          <p:nvPr>
            <p:ph type="dt" sz="half" idx="10"/>
          </p:nvPr>
        </p:nvSpPr>
        <p:spPr/>
        <p:txBody>
          <a:bodyPr/>
          <a:lstStyle/>
          <a:p>
            <a:fld id="{8327A35E-7203-4BBD-9DFC-62098C951B5C}" type="datetime3">
              <a:rPr lang="da-DK" smtClean="0"/>
              <a:t>30.01.2024</a:t>
            </a:fld>
            <a:endParaRPr lang="da-DK" dirty="0"/>
          </a:p>
        </p:txBody>
      </p:sp>
      <p:sp>
        <p:nvSpPr>
          <p:cNvPr id="4" name="Footer Placeholder 3">
            <a:extLst>
              <a:ext uri="{FF2B5EF4-FFF2-40B4-BE49-F238E27FC236}">
                <a16:creationId xmlns:a16="http://schemas.microsoft.com/office/drawing/2014/main" id="{BF15D39E-8C24-4215-AE51-B05D6600654E}"/>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1355939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Tre indhold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775"/>
            <a:ext cx="3814761" cy="4176000"/>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4187824" y="1627611"/>
            <a:ext cx="3814763"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Content Placeholder 4">
            <a:extLst>
              <a:ext uri="{FF2B5EF4-FFF2-40B4-BE49-F238E27FC236}">
                <a16:creationId xmlns:a16="http://schemas.microsoft.com/office/drawing/2014/main" id="{1E552DD3-CF9B-4E63-8C1D-53A250CC6870}"/>
              </a:ext>
            </a:extLst>
          </p:cNvPr>
          <p:cNvSpPr>
            <a:spLocks noGrp="1"/>
          </p:cNvSpPr>
          <p:nvPr>
            <p:ph sz="quarter" idx="14"/>
          </p:nvPr>
        </p:nvSpPr>
        <p:spPr>
          <a:xfrm>
            <a:off x="8189911" y="1627613"/>
            <a:ext cx="3814764"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64B02551-ADEB-4E54-9EF0-F0362458C435}"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12134A11-A89B-4665-A8CB-8EED794543DC}"/>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14312860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ak">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51EC67-7F1E-416F-96D0-D4C154A1C3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6D14E2-3576-4F99-A0A9-C0B77E3DFD0F}"/>
              </a:ext>
            </a:extLst>
          </p:cNvPr>
          <p:cNvSpPr>
            <a:spLocks noGrp="1"/>
          </p:cNvSpPr>
          <p:nvPr>
            <p:ph type="title"/>
          </p:nvPr>
        </p:nvSpPr>
        <p:spPr>
          <a:xfrm>
            <a:off x="185738" y="185738"/>
            <a:ext cx="9004300" cy="2487612"/>
          </a:xfrm>
        </p:spPr>
        <p:txBody>
          <a:bodyPr>
            <a:normAutofit/>
          </a:bodyPr>
          <a:lstStyle>
            <a:lvl1pPr>
              <a:defRPr sz="3200">
                <a:solidFill>
                  <a:schemeClr val="tx1"/>
                </a:solidFill>
              </a:defRPr>
            </a:lvl1pPr>
          </a:lstStyle>
          <a:p>
            <a:r>
              <a:rPr lang="da-DK"/>
              <a:t>Klik for at redigere titeltypografien i masteren</a:t>
            </a:r>
            <a:endParaRPr lang="da-DK" dirty="0"/>
          </a:p>
        </p:txBody>
      </p:sp>
      <p:sp>
        <p:nvSpPr>
          <p:cNvPr id="3" name="Date Placeholder 2" hidden="1">
            <a:extLst>
              <a:ext uri="{FF2B5EF4-FFF2-40B4-BE49-F238E27FC236}">
                <a16:creationId xmlns:a16="http://schemas.microsoft.com/office/drawing/2014/main" id="{A37363D5-CDB2-4578-921C-492128276B59}"/>
              </a:ext>
            </a:extLst>
          </p:cNvPr>
          <p:cNvSpPr>
            <a:spLocks noGrp="1"/>
          </p:cNvSpPr>
          <p:nvPr>
            <p:ph type="dt" sz="half" idx="10"/>
          </p:nvPr>
        </p:nvSpPr>
        <p:spPr/>
        <p:txBody>
          <a:bodyPr/>
          <a:lstStyle/>
          <a:p>
            <a:fld id="{D1F340A4-F784-4919-8BE0-9D1503530FD9}" type="datetime3">
              <a:rPr lang="da-DK" smtClean="0"/>
              <a:t>30.01.2024</a:t>
            </a:fld>
            <a:endParaRPr lang="da-DK" dirty="0"/>
          </a:p>
        </p:txBody>
      </p:sp>
      <p:sp>
        <p:nvSpPr>
          <p:cNvPr id="4" name="Footer Placeholder 3">
            <a:extLst>
              <a:ext uri="{FF2B5EF4-FFF2-40B4-BE49-F238E27FC236}">
                <a16:creationId xmlns:a16="http://schemas.microsoft.com/office/drawing/2014/main" id="{2D9BD563-7611-4C51-B9D1-1D2E9BB12EC3}"/>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964449084"/>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85738" y="185738"/>
            <a:ext cx="11818937" cy="831150"/>
          </a:xfrm>
          <a:prstGeom prst="rect">
            <a:avLst/>
          </a:prstGeom>
          <a:noFill/>
        </p:spPr>
        <p:txBody>
          <a:bodyPr wrap="square" lIns="0" tIns="0" rIns="0" bIns="0" rtlCol="0" anchor="t" anchorCtr="0">
            <a:noAutofit/>
          </a:bodyPr>
          <a:lstStyle/>
          <a:p>
            <a:pPr>
              <a:lnSpc>
                <a:spcPct val="83000"/>
              </a:lnSpc>
            </a:pPr>
            <a:r>
              <a:rPr lang="da-DK" sz="3200" b="0" noProof="1">
                <a:solidFill>
                  <a:schemeClr val="tx1"/>
                </a:solidFill>
                <a:latin typeface="+mj-lt"/>
                <a:cs typeface="Arial" panose="020B0604020202020204" pitchFamily="34" charset="0"/>
              </a:rPr>
              <a:t>Brugerguide - Slet før anvendelse</a:t>
            </a:r>
          </a:p>
        </p:txBody>
      </p:sp>
      <p:sp>
        <p:nvSpPr>
          <p:cNvPr id="29" name="Text Box 2"/>
          <p:cNvSpPr txBox="1">
            <a:spLocks noChangeArrowheads="1"/>
          </p:cNvSpPr>
          <p:nvPr userDrawn="1"/>
        </p:nvSpPr>
        <p:spPr bwMode="auto">
          <a:xfrm>
            <a:off x="185738" y="1628775"/>
            <a:ext cx="2278295"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latin typeface="+mj-lt"/>
                <a:cs typeface="Arial" panose="020B0604020202020204" pitchFamily="34" charset="0"/>
              </a:rPr>
              <a:t>Brug</a:t>
            </a:r>
            <a:r>
              <a:rPr lang="da-DK" sz="1000" b="1" baseline="0" noProof="1">
                <a:latin typeface="+mj-lt"/>
                <a:cs typeface="Arial" panose="020B0604020202020204" pitchFamily="34" charset="0"/>
              </a:rPr>
              <a:t> tekst typografier</a:t>
            </a:r>
            <a:endParaRPr lang="da-DK" sz="1000" b="1" noProof="1">
              <a:latin typeface="+mj-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p>
          <a:p>
            <a:pPr eaLnBrk="1" hangingPunct="1">
              <a:spcBef>
                <a:spcPts val="1200"/>
              </a:spcBef>
              <a:spcAft>
                <a:spcPts val="600"/>
              </a:spcAft>
              <a:defRPr/>
            </a:pPr>
            <a:r>
              <a:rPr lang="da-DK" sz="1000" b="1" noProof="1">
                <a:solidFill>
                  <a:schemeClr val="tx1"/>
                </a:solidFill>
                <a:latin typeface="+mj-lt"/>
                <a:cs typeface="Arial" panose="020B0604020202020204" pitchFamily="34" charset="0"/>
              </a:rPr>
              <a:t>Indsæt nyt slide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Hjem</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for at indsætte et</a:t>
            </a:r>
            <a:r>
              <a:rPr lang="da-DK" altLang="da-DK" sz="900" b="0" baseline="0" noProof="1">
                <a:solidFill>
                  <a:schemeClr val="tx1"/>
                </a:solidFill>
                <a:latin typeface="+mn-lt"/>
                <a:cs typeface="Arial" panose="020B0604020202020204" pitchFamily="34" charset="0"/>
              </a:rPr>
              <a:t> </a:t>
            </a:r>
            <a:r>
              <a:rPr lang="da-DK" altLang="da-DK" sz="900" b="0" noProof="1">
                <a:solidFill>
                  <a:schemeClr val="tx1"/>
                </a:solidFill>
                <a:latin typeface="+mn-lt"/>
                <a:cs typeface="Arial" panose="020B0604020202020204" pitchFamily="34" charset="0"/>
              </a:rPr>
              <a:t>nyt slide</a:t>
            </a:r>
          </a:p>
          <a:p>
            <a:pPr eaLnBrk="1" hangingPunct="1">
              <a:spcBef>
                <a:spcPts val="1200"/>
              </a:spcBef>
              <a:spcAft>
                <a:spcPts val="600"/>
              </a:spcAft>
              <a:defRPr/>
            </a:pPr>
            <a:r>
              <a:rPr lang="da-DK" sz="1000" b="1" noProof="1">
                <a:solidFill>
                  <a:schemeClr val="tx1"/>
                </a:solidFill>
                <a:latin typeface="+mj-lt"/>
                <a:cs typeface="Arial" panose="020B0604020202020204" pitchFamily="34" charset="0"/>
              </a:rPr>
              <a:t>Ændre slide layouts</a:t>
            </a:r>
            <a:endParaRPr lang="da-DK" altLang="da-DK" sz="1000" b="0" noProof="1">
              <a:solidFill>
                <a:schemeClr val="tx1"/>
              </a:solidFill>
              <a:latin typeface="+mj-lt"/>
              <a:cs typeface="Arial" panose="020B0604020202020204" pitchFamily="34" charset="0"/>
            </a:endParaRP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r>
              <a:rPr lang="da-DK" altLang="da-DK" sz="900" b="0" baseline="0" noProof="1">
                <a:solidFill>
                  <a:schemeClr val="tx1"/>
                </a:solidFill>
                <a:latin typeface="+mn-lt"/>
                <a:cs typeface="Arial" panose="020B0604020202020204" pitchFamily="34" charset="0"/>
              </a:rPr>
              <a:t> for at få vist en dropdown menu af mulige slides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Layout</a:t>
            </a:r>
            <a:r>
              <a:rPr lang="da-DK" altLang="da-DK" sz="900" b="0" noProof="1">
                <a:solidFill>
                  <a:schemeClr val="tx1"/>
                </a:solidFill>
                <a:latin typeface="+mn-lt"/>
                <a:cs typeface="Arial" panose="020B0604020202020204" pitchFamily="34" charset="0"/>
              </a:rPr>
              <a:t> for at ændre dit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4187825" y="1628775"/>
            <a:ext cx="2280360"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j-lt"/>
                <a:cs typeface="Arial" panose="020B0604020202020204" pitchFamily="34" charset="0"/>
              </a:rPr>
              <a:t>Indsæt billede</a:t>
            </a: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1000" b="1" noProof="1">
                <a:solidFill>
                  <a:schemeClr val="tx1"/>
                </a:solidFill>
                <a:latin typeface="+mj-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r>
              <a:rPr lang="da-DK" altLang="da-DK" sz="900" b="1" noProof="1">
                <a:solidFill>
                  <a:schemeClr val="tx1"/>
                </a:solidFill>
                <a:latin typeface="+mn-lt"/>
                <a:cs typeface="Arial" panose="020B0604020202020204" pitchFamily="34" charset="0"/>
              </a:rPr>
              <a:t>Tips: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fontAlgn="auto">
              <a:spcBef>
                <a:spcPts val="1200"/>
              </a:spcBef>
              <a:spcAft>
                <a:spcPts val="600"/>
              </a:spcAft>
              <a:buFont typeface="+mj-lt"/>
              <a:buNone/>
              <a:defRPr/>
            </a:pPr>
            <a:r>
              <a:rPr lang="da-DK" sz="1000" b="1" noProof="1">
                <a:solidFill>
                  <a:schemeClr val="tx1"/>
                </a:solidFill>
                <a:latin typeface="+mj-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a:t>
            </a:r>
            <a:endParaRPr lang="da-DK" sz="900" noProof="1">
              <a:solidFill>
                <a:schemeClr val="tx1"/>
              </a:solidFill>
              <a:latin typeface="+mn-lt"/>
              <a:cs typeface="Arial" panose="020B0604020202020204" pitchFamily="34" charset="0"/>
            </a:endParaRP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25" name="Text Box 4"/>
          <p:cNvSpPr txBox="1">
            <a:spLocks noChangeArrowheads="1"/>
          </p:cNvSpPr>
          <p:nvPr userDrawn="1"/>
        </p:nvSpPr>
        <p:spPr bwMode="auto">
          <a:xfrm>
            <a:off x="8191977" y="1628775"/>
            <a:ext cx="2358243"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j-lt"/>
                <a:cs typeface="Arial" panose="020B0604020202020204" pitchFamily="34" charset="0"/>
              </a:rPr>
              <a:t>For at justere side nummerering, </a:t>
            </a:r>
            <a:br>
              <a:rPr lang="da-DK" sz="1000" b="1" noProof="1">
                <a:solidFill>
                  <a:schemeClr val="tx1"/>
                </a:solidFill>
                <a:latin typeface="+mj-lt"/>
                <a:cs typeface="Arial" panose="020B0604020202020204" pitchFamily="34" charset="0"/>
              </a:rPr>
            </a:br>
            <a:r>
              <a:rPr lang="da-DK" sz="1000" b="1" noProof="1">
                <a:solidFill>
                  <a:schemeClr val="tx1"/>
                </a:solidFill>
                <a:latin typeface="+mj-lt"/>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det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Indsæt</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Bef>
                <a:spcPts val="1200"/>
              </a:spcBef>
              <a:spcAft>
                <a:spcPts val="600"/>
              </a:spcAft>
              <a:defRPr/>
            </a:pPr>
            <a:r>
              <a:rPr lang="da-DK" sz="1000" b="1" noProof="1">
                <a:solidFill>
                  <a:schemeClr val="tx1"/>
                </a:solidFill>
                <a:latin typeface="+mj-lt"/>
                <a:cs typeface="Arial" panose="020B0604020202020204" pitchFamily="34" charset="0"/>
              </a:rPr>
              <a:t>Hjælpelinjer</a:t>
            </a:r>
          </a:p>
          <a:p>
            <a:pPr eaLnBrk="1" hangingPunct="1">
              <a:spcAft>
                <a:spcPts val="600"/>
              </a:spcAft>
              <a:defRPr/>
            </a:pPr>
            <a:r>
              <a:rPr lang="da-DK" altLang="da-DK" sz="900" b="0" noProof="1">
                <a:solidFill>
                  <a:schemeClr val="tx1"/>
                </a:solidFill>
                <a:latin typeface="+mn-lt"/>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1" noProof="1">
                <a:solidFill>
                  <a:schemeClr val="tx1"/>
                </a:solidFill>
                <a:latin typeface="+mn-lt"/>
                <a:cs typeface="Arial" panose="020B0604020202020204" pitchFamily="34" charset="0"/>
              </a:rPr>
              <a:t>Tips: Alt + F9 </a:t>
            </a:r>
            <a:r>
              <a:rPr lang="da-DK" altLang="da-DK" sz="900" b="0" noProof="1">
                <a:solidFill>
                  <a:schemeClr val="tx1"/>
                </a:solidFill>
                <a:latin typeface="+mn-lt"/>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392833" y="2713424"/>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2406752" y="3442623"/>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422217" y="4740788"/>
            <a:ext cx="593368" cy="192211"/>
          </a:xfrm>
          <a:prstGeom prst="rect">
            <a:avLst/>
          </a:prstGeom>
        </p:spPr>
      </p:pic>
      <p:pic>
        <p:nvPicPr>
          <p:cNvPr id="24" name="4 Nulstil"/>
          <p:cNvPicPr>
            <a:picLocks noChangeAspect="1"/>
          </p:cNvPicPr>
          <p:nvPr userDrawn="1"/>
        </p:nvPicPr>
        <p:blipFill>
          <a:blip r:embed="rId4"/>
          <a:stretch>
            <a:fillRect/>
          </a:stretch>
        </p:blipFill>
        <p:spPr>
          <a:xfrm>
            <a:off x="6508987" y="4735201"/>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508987" y="1852206"/>
            <a:ext cx="262151" cy="256054"/>
          </a:xfrm>
          <a:prstGeom prst="rect">
            <a:avLst/>
          </a:prstGeom>
        </p:spPr>
      </p:pic>
      <p:pic>
        <p:nvPicPr>
          <p:cNvPr id="23" name="6 Beskær"/>
          <p:cNvPicPr>
            <a:picLocks noChangeAspect="1"/>
          </p:cNvPicPr>
          <p:nvPr userDrawn="1"/>
        </p:nvPicPr>
        <p:blipFill>
          <a:blip r:embed="rId6"/>
          <a:stretch>
            <a:fillRect/>
          </a:stretch>
        </p:blipFill>
        <p:spPr>
          <a:xfrm>
            <a:off x="6508987" y="2561258"/>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508987" y="3055248"/>
            <a:ext cx="359695" cy="335309"/>
          </a:xfrm>
          <a:prstGeom prst="rect">
            <a:avLst/>
          </a:prstGeom>
        </p:spPr>
      </p:pic>
    </p:spTree>
    <p:extLst>
      <p:ext uri="{BB962C8B-B14F-4D97-AF65-F5344CB8AC3E}">
        <p14:creationId xmlns:p14="http://schemas.microsoft.com/office/powerpoint/2010/main" val="54325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To indhold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185738" y="1628245"/>
            <a:ext cx="5816600" cy="4174068"/>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3">
            <a:extLst>
              <a:ext uri="{FF2B5EF4-FFF2-40B4-BE49-F238E27FC236}">
                <a16:creationId xmlns:a16="http://schemas.microsoft.com/office/drawing/2014/main" id="{A8CF7ACE-2B04-4933-BC5F-CE7D86863686}"/>
              </a:ext>
            </a:extLst>
          </p:cNvPr>
          <p:cNvSpPr>
            <a:spLocks noGrp="1"/>
          </p:cNvSpPr>
          <p:nvPr>
            <p:ph sz="quarter" idx="13"/>
          </p:nvPr>
        </p:nvSpPr>
        <p:spPr>
          <a:xfrm>
            <a:off x="6188075" y="1628775"/>
            <a:ext cx="5816600" cy="417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_GeneralDate" hidden="1"/>
          <p:cNvSpPr>
            <a:spLocks noGrp="1"/>
          </p:cNvSpPr>
          <p:nvPr>
            <p:ph type="dt" sz="half" idx="10"/>
          </p:nvPr>
        </p:nvSpPr>
        <p:spPr/>
        <p:txBody>
          <a:bodyPr/>
          <a:lstStyle/>
          <a:p>
            <a:fld id="{A5FC89E2-79BD-4444-99C3-F64420CA2813}" type="datetime3">
              <a:rPr lang="da-DK" noProof="0" smtClean="0"/>
              <a:t>30.01.2024</a:t>
            </a:fld>
            <a:endParaRPr lang="da-DK" noProof="0" dirty="0"/>
          </a:p>
        </p:txBody>
      </p:sp>
      <p:sp>
        <p:nvSpPr>
          <p:cNvPr id="5" name="FLD_PresentationTitle"/>
          <p:cNvSpPr>
            <a:spLocks noGrp="1"/>
          </p:cNvSpPr>
          <p:nvPr>
            <p:ph type="ftr" sz="quarter" idx="11"/>
          </p:nvPr>
        </p:nvSpPr>
        <p:spPr/>
        <p:txBody>
          <a:bodyPr/>
          <a:lstStyle/>
          <a:p>
            <a:endParaRPr lang="da-DK" noProof="0" dirty="0"/>
          </a:p>
        </p:txBody>
      </p:sp>
      <p:pic>
        <p:nvPicPr>
          <p:cNvPr id="9" name="Bar">
            <a:extLst>
              <a:ext uri="{FF2B5EF4-FFF2-40B4-BE49-F238E27FC236}">
                <a16:creationId xmlns:a16="http://schemas.microsoft.com/office/drawing/2014/main" id="{A3AEED06-0AF9-4E53-996D-C7C8A1A04048}"/>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6700838"/>
            <a:ext cx="12193200" cy="157162"/>
          </a:xfrm>
          <a:custGeom>
            <a:avLst/>
            <a:gdLst>
              <a:gd name="connsiteX0" fmla="*/ 0 w 12192000"/>
              <a:gd name="connsiteY0" fmla="*/ 0 h 157162"/>
              <a:gd name="connsiteX1" fmla="*/ 12192000 w 12192000"/>
              <a:gd name="connsiteY1" fmla="*/ 0 h 157162"/>
              <a:gd name="connsiteX2" fmla="*/ 12192000 w 12192000"/>
              <a:gd name="connsiteY2" fmla="*/ 157162 h 157162"/>
              <a:gd name="connsiteX3" fmla="*/ 0 w 12192000"/>
              <a:gd name="connsiteY3" fmla="*/ 157162 h 157162"/>
            </a:gdLst>
            <a:ahLst/>
            <a:cxnLst>
              <a:cxn ang="0">
                <a:pos x="connsiteX0" y="connsiteY0"/>
              </a:cxn>
              <a:cxn ang="0">
                <a:pos x="connsiteX1" y="connsiteY1"/>
              </a:cxn>
              <a:cxn ang="0">
                <a:pos x="connsiteX2" y="connsiteY2"/>
              </a:cxn>
              <a:cxn ang="0">
                <a:pos x="connsiteX3" y="connsiteY3"/>
              </a:cxn>
            </a:cxnLst>
            <a:rect l="l" t="t" r="r" b="b"/>
            <a:pathLst>
              <a:path w="12192000" h="157162">
                <a:moveTo>
                  <a:pt x="0" y="0"/>
                </a:moveTo>
                <a:lnTo>
                  <a:pt x="12192000" y="0"/>
                </a:lnTo>
                <a:lnTo>
                  <a:pt x="12192000" y="157162"/>
                </a:lnTo>
                <a:lnTo>
                  <a:pt x="0" y="157162"/>
                </a:lnTo>
                <a:close/>
              </a:path>
            </a:pathLst>
          </a:custGeom>
        </p:spPr>
      </p:pic>
    </p:spTree>
    <p:extLst>
      <p:ext uri="{BB962C8B-B14F-4D97-AF65-F5344CB8AC3E}">
        <p14:creationId xmlns:p14="http://schemas.microsoft.com/office/powerpoint/2010/main" val="18152507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2.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188259" y="188259"/>
            <a:ext cx="11816416" cy="867600"/>
          </a:xfrm>
          <a:prstGeom prst="rect">
            <a:avLst/>
          </a:prstGeom>
        </p:spPr>
        <p:txBody>
          <a:bodyPr vert="horz" lIns="0" tIns="0" rIns="0" bIns="0" rtlCol="0" anchor="t" anchorCtr="0">
            <a:normAutofit/>
          </a:bodyPr>
          <a:lstStyle/>
          <a:p>
            <a:r>
              <a:rPr lang="da-DK"/>
              <a:t>Klik for at redigere titeltypografien i masteren</a:t>
            </a:r>
            <a:endParaRPr lang="da-DK" dirty="0"/>
          </a:p>
        </p:txBody>
      </p:sp>
      <p:sp>
        <p:nvSpPr>
          <p:cNvPr id="3" name="Text Placeholder 2"/>
          <p:cNvSpPr>
            <a:spLocks noGrp="1"/>
          </p:cNvSpPr>
          <p:nvPr>
            <p:ph type="body" idx="1"/>
          </p:nvPr>
        </p:nvSpPr>
        <p:spPr>
          <a:xfrm>
            <a:off x="185739" y="1628775"/>
            <a:ext cx="11818936" cy="4174703"/>
          </a:xfrm>
          <a:prstGeom prst="rect">
            <a:avLst/>
          </a:prstGeom>
        </p:spPr>
        <p:txBody>
          <a:bodyPr vert="horz" lIns="0" tIns="0" rIns="0" bIns="0" rtlCol="0">
            <a:noAutofit/>
          </a:bodyPr>
          <a:lstStyle/>
          <a:p>
            <a:pPr lvl="0"/>
            <a:r>
              <a:rPr lang="da-DK" noProof="0" dirty="0"/>
              <a:t>Edit Master </a:t>
            </a:r>
            <a:r>
              <a:rPr lang="da-DK" noProof="0" dirty="0" err="1"/>
              <a:t>text</a:t>
            </a:r>
            <a:r>
              <a:rPr lang="da-DK" noProof="0" dirty="0"/>
              <a:t> styles, GT </a:t>
            </a:r>
            <a:r>
              <a:rPr lang="da-DK" noProof="0" dirty="0" err="1"/>
              <a:t>Pressure</a:t>
            </a:r>
            <a:r>
              <a:rPr lang="da-DK" noProof="0" dirty="0"/>
              <a:t> Regular 20</a:t>
            </a:r>
          </a:p>
          <a:p>
            <a:pPr lvl="1"/>
            <a:r>
              <a:rPr lang="da-DK" noProof="0" dirty="0"/>
              <a:t>Second </a:t>
            </a:r>
            <a:r>
              <a:rPr lang="da-DK" noProof="0" dirty="0" err="1"/>
              <a:t>level</a:t>
            </a:r>
            <a:r>
              <a:rPr lang="da-DK" noProof="0" dirty="0"/>
              <a:t>, GT </a:t>
            </a:r>
            <a:r>
              <a:rPr lang="da-DK" noProof="0" dirty="0" err="1"/>
              <a:t>Pressure</a:t>
            </a:r>
            <a:r>
              <a:rPr lang="da-DK" noProof="0" dirty="0"/>
              <a:t> Regular 18</a:t>
            </a:r>
          </a:p>
          <a:p>
            <a:pPr lvl="2"/>
            <a:r>
              <a:rPr lang="da-DK" noProof="0" dirty="0"/>
              <a:t>Third </a:t>
            </a:r>
            <a:r>
              <a:rPr lang="da-DK" noProof="0" dirty="0" err="1"/>
              <a:t>level</a:t>
            </a:r>
            <a:r>
              <a:rPr lang="da-DK" noProof="0" dirty="0"/>
              <a:t>, GT </a:t>
            </a:r>
            <a:r>
              <a:rPr lang="da-DK" noProof="0" dirty="0" err="1"/>
              <a:t>Pressure</a:t>
            </a:r>
            <a:r>
              <a:rPr lang="da-DK" noProof="0" dirty="0"/>
              <a:t> Regular 16</a:t>
            </a:r>
          </a:p>
          <a:p>
            <a:pPr lvl="3"/>
            <a:r>
              <a:rPr lang="da-DK" noProof="0" dirty="0" err="1"/>
              <a:t>Fourth</a:t>
            </a:r>
            <a:r>
              <a:rPr lang="da-DK" noProof="0" dirty="0"/>
              <a:t> </a:t>
            </a:r>
            <a:r>
              <a:rPr lang="da-DK" noProof="0" dirty="0" err="1"/>
              <a:t>level</a:t>
            </a:r>
            <a:r>
              <a:rPr lang="da-DK" noProof="0" dirty="0"/>
              <a:t>, GT </a:t>
            </a:r>
            <a:r>
              <a:rPr lang="da-DK" noProof="0" dirty="0" err="1"/>
              <a:t>Pressure</a:t>
            </a:r>
            <a:r>
              <a:rPr lang="da-DK" noProof="0" dirty="0"/>
              <a:t> Regular 14</a:t>
            </a:r>
          </a:p>
          <a:p>
            <a:pPr lvl="4"/>
            <a:r>
              <a:rPr lang="da-DK" noProof="0" dirty="0"/>
              <a:t>Fifth </a:t>
            </a:r>
            <a:r>
              <a:rPr lang="da-DK" noProof="0" dirty="0" err="1"/>
              <a:t>level</a:t>
            </a:r>
            <a:r>
              <a:rPr lang="da-DK" noProof="0" dirty="0"/>
              <a:t>, GT </a:t>
            </a:r>
            <a:r>
              <a:rPr lang="da-DK" noProof="0" dirty="0" err="1"/>
              <a:t>Pressure</a:t>
            </a:r>
            <a:r>
              <a:rPr lang="da-DK" noProof="0" dirty="0"/>
              <a:t> Mono Regular 16 </a:t>
            </a:r>
          </a:p>
          <a:p>
            <a:pPr lvl="5"/>
            <a:r>
              <a:rPr lang="da-DK" noProof="0" dirty="0"/>
              <a:t>6, GT </a:t>
            </a:r>
            <a:r>
              <a:rPr lang="da-DK" noProof="0" dirty="0" err="1"/>
              <a:t>Pressure</a:t>
            </a:r>
            <a:r>
              <a:rPr lang="da-DK" noProof="0" dirty="0"/>
              <a:t> Mono Regular 14</a:t>
            </a:r>
          </a:p>
          <a:p>
            <a:pPr lvl="6"/>
            <a:r>
              <a:rPr lang="da-DK" noProof="0" dirty="0"/>
              <a:t>7, GT </a:t>
            </a:r>
            <a:r>
              <a:rPr lang="da-DK" noProof="0" dirty="0" err="1"/>
              <a:t>Pressure</a:t>
            </a:r>
            <a:r>
              <a:rPr lang="da-DK" noProof="0" dirty="0"/>
              <a:t> Mono Regular 12</a:t>
            </a:r>
          </a:p>
          <a:p>
            <a:pPr lvl="7"/>
            <a:r>
              <a:rPr lang="da-DK" noProof="0" dirty="0"/>
              <a:t>8, GT </a:t>
            </a:r>
            <a:r>
              <a:rPr lang="da-DK" noProof="0" dirty="0" err="1"/>
              <a:t>Pressure</a:t>
            </a:r>
            <a:r>
              <a:rPr lang="da-DK" noProof="0" dirty="0"/>
              <a:t> Mono Regular 10</a:t>
            </a:r>
          </a:p>
          <a:p>
            <a:pPr lvl="8"/>
            <a:r>
              <a:rPr lang="da-DK" noProof="0" dirty="0"/>
              <a:t>9 infografik 80</a:t>
            </a:r>
          </a:p>
        </p:txBody>
      </p:sp>
      <p:sp>
        <p:nvSpPr>
          <p:cNvPr id="4" name="Date_GeneralDate" hidden="1"/>
          <p:cNvSpPr>
            <a:spLocks noGrp="1"/>
          </p:cNvSpPr>
          <p:nvPr>
            <p:ph type="dt" sz="half" idx="2"/>
          </p:nvPr>
        </p:nvSpPr>
        <p:spPr>
          <a:xfrm>
            <a:off x="0" y="6858000"/>
            <a:ext cx="0" cy="0"/>
          </a:xfrm>
          <a:prstGeom prst="rect">
            <a:avLst/>
          </a:prstGeom>
        </p:spPr>
        <p:txBody>
          <a:bodyPr vert="horz" lIns="0" tIns="0" rIns="0" bIns="0" rtlCol="0" anchor="b" anchorCtr="0"/>
          <a:lstStyle>
            <a:lvl1pPr algn="r">
              <a:defRPr sz="700">
                <a:noFill/>
              </a:defRPr>
            </a:lvl1pPr>
          </a:lstStyle>
          <a:p>
            <a:fld id="{45C1AA8B-3252-4731-92CD-0A72AD6B750F}" type="datetime3">
              <a:rPr lang="da-DK" smtClean="0"/>
              <a:t>30.01.2024</a:t>
            </a:fld>
            <a:endParaRPr lang="da-DK" dirty="0"/>
          </a:p>
        </p:txBody>
      </p:sp>
      <p:sp>
        <p:nvSpPr>
          <p:cNvPr id="5" name="FLD_PresentationTitle"/>
          <p:cNvSpPr>
            <a:spLocks noGrp="1"/>
          </p:cNvSpPr>
          <p:nvPr>
            <p:ph type="ftr" sz="quarter" idx="3"/>
          </p:nvPr>
        </p:nvSpPr>
        <p:spPr>
          <a:xfrm>
            <a:off x="4187826" y="6489940"/>
            <a:ext cx="6815138" cy="180000"/>
          </a:xfrm>
          <a:prstGeom prst="rect">
            <a:avLst/>
          </a:prstGeom>
        </p:spPr>
        <p:txBody>
          <a:bodyPr vert="horz" lIns="0" tIns="0" rIns="0" bIns="0" rtlCol="0" anchor="b" anchorCtr="0"/>
          <a:lstStyle>
            <a:lvl1pPr algn="r">
              <a:defRPr sz="1300">
                <a:solidFill>
                  <a:schemeClr val="tx1"/>
                </a:solidFill>
              </a:defRPr>
            </a:lvl1pPr>
          </a:lstStyle>
          <a:p>
            <a:endParaRPr lang="da-DK" dirty="0"/>
          </a:p>
        </p:txBody>
      </p:sp>
      <p:pic>
        <p:nvPicPr>
          <p:cNvPr id="25" name="Logo">
            <a:extLst>
              <a:ext uri="{FF2B5EF4-FFF2-40B4-BE49-F238E27FC236}">
                <a16:creationId xmlns:a16="http://schemas.microsoft.com/office/drawing/2014/main" id="{B4E21AAF-20BD-4D89-A54B-4E4AB1FB5C13}"/>
              </a:ext>
            </a:extLst>
          </p:cNvPr>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a:off x="201134" y="6512755"/>
            <a:ext cx="1990963" cy="115555"/>
          </a:xfrm>
          <a:prstGeom prst="rect">
            <a:avLst/>
          </a:prstGeom>
        </p:spPr>
      </p:pic>
      <p:pic>
        <p:nvPicPr>
          <p:cNvPr id="39" name="Bar">
            <a:extLst>
              <a:ext uri="{FF2B5EF4-FFF2-40B4-BE49-F238E27FC236}">
                <a16:creationId xmlns:a16="http://schemas.microsoft.com/office/drawing/2014/main" id="{91280DC2-2A32-47EA-A9DC-33F0C35FD2F1}"/>
              </a:ext>
            </a:extLst>
          </p:cNvPr>
          <p:cNvPicPr>
            <a:picLocks noChangeAspect="1"/>
          </p:cNvPicPr>
          <p:nvPr userDrawn="1"/>
        </p:nvPicPr>
        <p:blipFill>
          <a:blip r:embed="rId84">
            <a:extLst>
              <a:ext uri="{28A0092B-C50C-407E-A947-70E740481C1C}">
                <a14:useLocalDpi xmlns:a14="http://schemas.microsoft.com/office/drawing/2010/main" val="0"/>
              </a:ext>
            </a:extLst>
          </a:blip>
          <a:srcRect l="59" t="5535" b="16341"/>
          <a:stretch>
            <a:fillRect/>
          </a:stretch>
        </p:blipFill>
        <p:spPr>
          <a:xfrm>
            <a:off x="1" y="6700839"/>
            <a:ext cx="12191999" cy="157161"/>
          </a:xfrm>
          <a:custGeom>
            <a:avLst/>
            <a:gdLst>
              <a:gd name="connsiteX0" fmla="*/ 0 w 12191999"/>
              <a:gd name="connsiteY0" fmla="*/ 0 h 157161"/>
              <a:gd name="connsiteX1" fmla="*/ 12191999 w 12191999"/>
              <a:gd name="connsiteY1" fmla="*/ 0 h 157161"/>
              <a:gd name="connsiteX2" fmla="*/ 12191999 w 12191999"/>
              <a:gd name="connsiteY2" fmla="*/ 157161 h 157161"/>
              <a:gd name="connsiteX3" fmla="*/ 0 w 12191999"/>
              <a:gd name="connsiteY3" fmla="*/ 157161 h 157161"/>
            </a:gdLst>
            <a:ahLst/>
            <a:cxnLst>
              <a:cxn ang="0">
                <a:pos x="connsiteX0" y="connsiteY0"/>
              </a:cxn>
              <a:cxn ang="0">
                <a:pos x="connsiteX1" y="connsiteY1"/>
              </a:cxn>
              <a:cxn ang="0">
                <a:pos x="connsiteX2" y="connsiteY2"/>
              </a:cxn>
              <a:cxn ang="0">
                <a:pos x="connsiteX3" y="connsiteY3"/>
              </a:cxn>
            </a:cxnLst>
            <a:rect l="l" t="t" r="r" b="b"/>
            <a:pathLst>
              <a:path w="12191999" h="157161">
                <a:moveTo>
                  <a:pt x="0" y="0"/>
                </a:moveTo>
                <a:lnTo>
                  <a:pt x="12191999" y="0"/>
                </a:lnTo>
                <a:lnTo>
                  <a:pt x="12191999" y="157161"/>
                </a:lnTo>
                <a:lnTo>
                  <a:pt x="0" y="157161"/>
                </a:lnTo>
                <a:close/>
              </a:path>
            </a:pathLst>
          </a:custGeom>
        </p:spPr>
      </p:pic>
      <p:grpSp>
        <p:nvGrpSpPr>
          <p:cNvPr id="2" name="grid" hidden="1">
            <a:extLst>
              <a:ext uri="{FF2B5EF4-FFF2-40B4-BE49-F238E27FC236}">
                <a16:creationId xmlns:a16="http://schemas.microsoft.com/office/drawing/2014/main" id="{3816CB75-3CA9-4CED-8462-FAEC57E06DE6}"/>
              </a:ext>
            </a:extLst>
          </p:cNvPr>
          <p:cNvGrpSpPr/>
          <p:nvPr userDrawn="1"/>
        </p:nvGrpSpPr>
        <p:grpSpPr>
          <a:xfrm>
            <a:off x="0" y="0"/>
            <a:ext cx="12192120" cy="6858000"/>
            <a:chOff x="0" y="0"/>
            <a:chExt cx="12192120" cy="6858000"/>
          </a:xfrm>
        </p:grpSpPr>
        <p:sp>
          <p:nvSpPr>
            <p:cNvPr id="9" name="Rectangle 1">
              <a:extLst>
                <a:ext uri="{FF2B5EF4-FFF2-40B4-BE49-F238E27FC236}">
                  <a16:creationId xmlns:a16="http://schemas.microsoft.com/office/drawing/2014/main" id="{1C08BA31-ED23-4E6B-A388-538F1E2A8C75}"/>
                </a:ext>
              </a:extLst>
            </p:cNvPr>
            <p:cNvSpPr/>
            <p:nvPr userDrawn="1"/>
          </p:nvSpPr>
          <p:spPr>
            <a:xfrm>
              <a:off x="0" y="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Rectangle 2">
              <a:extLst>
                <a:ext uri="{FF2B5EF4-FFF2-40B4-BE49-F238E27FC236}">
                  <a16:creationId xmlns:a16="http://schemas.microsoft.com/office/drawing/2014/main" id="{44C34177-7526-45D6-95BF-2D4E29F22F14}"/>
                </a:ext>
              </a:extLst>
            </p:cNvPr>
            <p:cNvSpPr/>
            <p:nvPr userDrawn="1"/>
          </p:nvSpPr>
          <p:spPr>
            <a:xfrm>
              <a:off x="12004920" y="6701354"/>
              <a:ext cx="187200" cy="15664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1" name="Rectangle 3">
              <a:extLst>
                <a:ext uri="{FF2B5EF4-FFF2-40B4-BE49-F238E27FC236}">
                  <a16:creationId xmlns:a16="http://schemas.microsoft.com/office/drawing/2014/main" id="{268A3053-6ED2-479B-B28D-49080D2B1888}"/>
                </a:ext>
              </a:extLst>
            </p:cNvPr>
            <p:cNvSpPr/>
            <p:nvPr userDrawn="1"/>
          </p:nvSpPr>
          <p:spPr>
            <a:xfrm>
              <a:off x="12004920" y="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2" name="Rectangle 1">
              <a:extLst>
                <a:ext uri="{FF2B5EF4-FFF2-40B4-BE49-F238E27FC236}">
                  <a16:creationId xmlns:a16="http://schemas.microsoft.com/office/drawing/2014/main" id="{90626D59-5E2F-49B0-B769-E91AA53F0BB5}"/>
                </a:ext>
              </a:extLst>
            </p:cNvPr>
            <p:cNvSpPr/>
            <p:nvPr userDrawn="1"/>
          </p:nvSpPr>
          <p:spPr>
            <a:xfrm>
              <a:off x="100041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3" name="Rectangle 1">
              <a:extLst>
                <a:ext uri="{FF2B5EF4-FFF2-40B4-BE49-F238E27FC236}">
                  <a16:creationId xmlns:a16="http://schemas.microsoft.com/office/drawing/2014/main" id="{9BCD4A38-71EF-416C-8BBD-234029D1CFE9}"/>
                </a:ext>
              </a:extLst>
            </p:cNvPr>
            <p:cNvSpPr/>
            <p:nvPr userDrawn="1"/>
          </p:nvSpPr>
          <p:spPr>
            <a:xfrm>
              <a:off x="200082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4" name="Rectangle 1">
              <a:extLst>
                <a:ext uri="{FF2B5EF4-FFF2-40B4-BE49-F238E27FC236}">
                  <a16:creationId xmlns:a16="http://schemas.microsoft.com/office/drawing/2014/main" id="{86354412-7B83-40C4-82D8-FA477915803A}"/>
                </a:ext>
              </a:extLst>
            </p:cNvPr>
            <p:cNvSpPr/>
            <p:nvPr userDrawn="1"/>
          </p:nvSpPr>
          <p:spPr>
            <a:xfrm>
              <a:off x="300123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5" name="Rectangle 1">
              <a:extLst>
                <a:ext uri="{FF2B5EF4-FFF2-40B4-BE49-F238E27FC236}">
                  <a16:creationId xmlns:a16="http://schemas.microsoft.com/office/drawing/2014/main" id="{8254F1A9-4EC3-41F2-87CF-EF9845A12D08}"/>
                </a:ext>
              </a:extLst>
            </p:cNvPr>
            <p:cNvSpPr/>
            <p:nvPr userDrawn="1"/>
          </p:nvSpPr>
          <p:spPr>
            <a:xfrm>
              <a:off x="400164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6" name="Rectangle 1">
              <a:extLst>
                <a:ext uri="{FF2B5EF4-FFF2-40B4-BE49-F238E27FC236}">
                  <a16:creationId xmlns:a16="http://schemas.microsoft.com/office/drawing/2014/main" id="{22894C70-AD83-4F41-961C-75B0C6CA7244}"/>
                </a:ext>
              </a:extLst>
            </p:cNvPr>
            <p:cNvSpPr/>
            <p:nvPr userDrawn="1"/>
          </p:nvSpPr>
          <p:spPr>
            <a:xfrm>
              <a:off x="500205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7" name="Rectangle 1">
              <a:extLst>
                <a:ext uri="{FF2B5EF4-FFF2-40B4-BE49-F238E27FC236}">
                  <a16:creationId xmlns:a16="http://schemas.microsoft.com/office/drawing/2014/main" id="{DB431117-02E8-4C03-B4CD-835EE954A55F}"/>
                </a:ext>
              </a:extLst>
            </p:cNvPr>
            <p:cNvSpPr/>
            <p:nvPr userDrawn="1"/>
          </p:nvSpPr>
          <p:spPr>
            <a:xfrm>
              <a:off x="600246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Rectangle 1">
              <a:extLst>
                <a:ext uri="{FF2B5EF4-FFF2-40B4-BE49-F238E27FC236}">
                  <a16:creationId xmlns:a16="http://schemas.microsoft.com/office/drawing/2014/main" id="{92D1820A-E038-4C3D-9145-B3B23823831B}"/>
                </a:ext>
              </a:extLst>
            </p:cNvPr>
            <p:cNvSpPr/>
            <p:nvPr userDrawn="1"/>
          </p:nvSpPr>
          <p:spPr>
            <a:xfrm>
              <a:off x="700287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9" name="Rectangle 1">
              <a:extLst>
                <a:ext uri="{FF2B5EF4-FFF2-40B4-BE49-F238E27FC236}">
                  <a16:creationId xmlns:a16="http://schemas.microsoft.com/office/drawing/2014/main" id="{E00016D0-7FBC-4687-8D64-007D6502AE75}"/>
                </a:ext>
              </a:extLst>
            </p:cNvPr>
            <p:cNvSpPr/>
            <p:nvPr userDrawn="1"/>
          </p:nvSpPr>
          <p:spPr>
            <a:xfrm>
              <a:off x="800328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
              <a:extLst>
                <a:ext uri="{FF2B5EF4-FFF2-40B4-BE49-F238E27FC236}">
                  <a16:creationId xmlns:a16="http://schemas.microsoft.com/office/drawing/2014/main" id="{535722E2-1193-4B6C-8DA3-AF4239B99D1A}"/>
                </a:ext>
              </a:extLst>
            </p:cNvPr>
            <p:cNvSpPr/>
            <p:nvPr userDrawn="1"/>
          </p:nvSpPr>
          <p:spPr>
            <a:xfrm>
              <a:off x="900369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1">
              <a:extLst>
                <a:ext uri="{FF2B5EF4-FFF2-40B4-BE49-F238E27FC236}">
                  <a16:creationId xmlns:a16="http://schemas.microsoft.com/office/drawing/2014/main" id="{31FD0B5E-D4CF-4D2D-8F78-ACB82BD0D36A}"/>
                </a:ext>
              </a:extLst>
            </p:cNvPr>
            <p:cNvSpPr/>
            <p:nvPr userDrawn="1"/>
          </p:nvSpPr>
          <p:spPr>
            <a:xfrm>
              <a:off x="1000410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2" name="Rectangle 1">
              <a:extLst>
                <a:ext uri="{FF2B5EF4-FFF2-40B4-BE49-F238E27FC236}">
                  <a16:creationId xmlns:a16="http://schemas.microsoft.com/office/drawing/2014/main" id="{BBB06BE5-D475-43F7-9E01-E5DA1DBE6E79}"/>
                </a:ext>
              </a:extLst>
            </p:cNvPr>
            <p:cNvSpPr/>
            <p:nvPr userDrawn="1"/>
          </p:nvSpPr>
          <p:spPr>
            <a:xfrm>
              <a:off x="11004510" y="2737550"/>
              <a:ext cx="187200" cy="187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3" name="Rectangle 1">
              <a:extLst>
                <a:ext uri="{FF2B5EF4-FFF2-40B4-BE49-F238E27FC236}">
                  <a16:creationId xmlns:a16="http://schemas.microsoft.com/office/drawing/2014/main" id="{4CC7B054-75BB-45AB-AB1D-57DF97F7A271}"/>
                </a:ext>
              </a:extLst>
            </p:cNvPr>
            <p:cNvSpPr/>
            <p:nvPr userDrawn="1"/>
          </p:nvSpPr>
          <p:spPr>
            <a:xfrm flipH="1">
              <a:off x="0" y="5803478"/>
              <a:ext cx="12192000" cy="69593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grpSp>
      <p:sp>
        <p:nvSpPr>
          <p:cNvPr id="8" name="Slide Number Placeholder 5 (FAST)">
            <a:extLst>
              <a:ext uri="{FF2B5EF4-FFF2-40B4-BE49-F238E27FC236}">
                <a16:creationId xmlns:a16="http://schemas.microsoft.com/office/drawing/2014/main" id="{001CBC31-1354-AC00-7888-FA02D7CA19A1}"/>
              </a:ext>
            </a:extLst>
          </p:cNvPr>
          <p:cNvSpPr txBox="1">
            <a:spLocks/>
          </p:cNvSpPr>
          <p:nvPr userDrawn="1"/>
        </p:nvSpPr>
        <p:spPr>
          <a:xfrm>
            <a:off x="11614268" y="6489941"/>
            <a:ext cx="390407" cy="179999"/>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FD3FF-FAEA-D841-BBBA-173DB513EC35}" type="slidenum">
              <a:rPr kumimoji="0" lang="en-GB" sz="13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3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45" r:id="rId2"/>
    <p:sldLayoutId id="2147483793" r:id="rId3"/>
    <p:sldLayoutId id="2147483792" r:id="rId4"/>
    <p:sldLayoutId id="2147483746" r:id="rId5"/>
    <p:sldLayoutId id="2147483747" r:id="rId6"/>
    <p:sldLayoutId id="2147483748" r:id="rId7"/>
    <p:sldLayoutId id="2147483749" r:id="rId8"/>
    <p:sldLayoutId id="2147483750" r:id="rId9"/>
    <p:sldLayoutId id="2147483751" r:id="rId10"/>
    <p:sldLayoutId id="2147483752" r:id="rId11"/>
    <p:sldLayoutId id="2147483789" r:id="rId12"/>
    <p:sldLayoutId id="2147483791" r:id="rId13"/>
    <p:sldLayoutId id="2147483819" r:id="rId14"/>
    <p:sldLayoutId id="2147483753" r:id="rId15"/>
    <p:sldLayoutId id="2147483818" r:id="rId16"/>
    <p:sldLayoutId id="2147483754" r:id="rId17"/>
    <p:sldLayoutId id="2147483755" r:id="rId18"/>
    <p:sldLayoutId id="2147483756" r:id="rId19"/>
    <p:sldLayoutId id="2147483757" r:id="rId20"/>
    <p:sldLayoutId id="2147483758" r:id="rId21"/>
    <p:sldLayoutId id="2147483759" r:id="rId22"/>
    <p:sldLayoutId id="2147483804" r:id="rId23"/>
    <p:sldLayoutId id="2147483805" r:id="rId24"/>
    <p:sldLayoutId id="2147483820" r:id="rId25"/>
    <p:sldLayoutId id="2147483760" r:id="rId26"/>
    <p:sldLayoutId id="2147483817" r:id="rId27"/>
    <p:sldLayoutId id="2147483761" r:id="rId28"/>
    <p:sldLayoutId id="2147483762" r:id="rId29"/>
    <p:sldLayoutId id="2147483763" r:id="rId30"/>
    <p:sldLayoutId id="2147483764" r:id="rId31"/>
    <p:sldLayoutId id="2147483765" r:id="rId32"/>
    <p:sldLayoutId id="2147483766" r:id="rId33"/>
    <p:sldLayoutId id="2147483806" r:id="rId34"/>
    <p:sldLayoutId id="2147483807" r:id="rId35"/>
    <p:sldLayoutId id="2147483821" r:id="rId36"/>
    <p:sldLayoutId id="2147483767" r:id="rId37"/>
    <p:sldLayoutId id="2147483816" r:id="rId38"/>
    <p:sldLayoutId id="2147483768" r:id="rId39"/>
    <p:sldLayoutId id="2147483769" r:id="rId40"/>
    <p:sldLayoutId id="2147483770" r:id="rId41"/>
    <p:sldLayoutId id="2147483771" r:id="rId42"/>
    <p:sldLayoutId id="2147483772" r:id="rId43"/>
    <p:sldLayoutId id="2147483773" r:id="rId44"/>
    <p:sldLayoutId id="2147483808" r:id="rId45"/>
    <p:sldLayoutId id="2147483809" r:id="rId46"/>
    <p:sldLayoutId id="2147483822" r:id="rId47"/>
    <p:sldLayoutId id="2147483774" r:id="rId48"/>
    <p:sldLayoutId id="2147483815" r:id="rId49"/>
    <p:sldLayoutId id="2147483775" r:id="rId50"/>
    <p:sldLayoutId id="2147483776" r:id="rId51"/>
    <p:sldLayoutId id="2147483777" r:id="rId52"/>
    <p:sldLayoutId id="2147483778" r:id="rId53"/>
    <p:sldLayoutId id="2147483779" r:id="rId54"/>
    <p:sldLayoutId id="2147483780" r:id="rId55"/>
    <p:sldLayoutId id="2147483810" r:id="rId56"/>
    <p:sldLayoutId id="2147483811" r:id="rId57"/>
    <p:sldLayoutId id="2147483823" r:id="rId58"/>
    <p:sldLayoutId id="2147483781" r:id="rId59"/>
    <p:sldLayoutId id="2147483814" r:id="rId60"/>
    <p:sldLayoutId id="2147483782" r:id="rId61"/>
    <p:sldLayoutId id="2147483783" r:id="rId62"/>
    <p:sldLayoutId id="2147483784" r:id="rId63"/>
    <p:sldLayoutId id="2147483785" r:id="rId64"/>
    <p:sldLayoutId id="2147483786" r:id="rId65"/>
    <p:sldLayoutId id="2147483787" r:id="rId66"/>
    <p:sldLayoutId id="2147483812" r:id="rId67"/>
    <p:sldLayoutId id="2147483813" r:id="rId68"/>
    <p:sldLayoutId id="2147483824" r:id="rId69"/>
    <p:sldLayoutId id="2147483794" r:id="rId70"/>
    <p:sldLayoutId id="2147483795" r:id="rId71"/>
    <p:sldLayoutId id="2147483796" r:id="rId72"/>
    <p:sldLayoutId id="2147483797" r:id="rId73"/>
    <p:sldLayoutId id="2147483799" r:id="rId74"/>
    <p:sldLayoutId id="2147483800" r:id="rId75"/>
    <p:sldLayoutId id="2147483801" r:id="rId76"/>
    <p:sldLayoutId id="2147483802" r:id="rId77"/>
    <p:sldLayoutId id="2147483803" r:id="rId78"/>
    <p:sldLayoutId id="2147483825" r:id="rId79"/>
    <p:sldLayoutId id="2147483788" r:id="rId80"/>
    <p:sldLayoutId id="2147483670" r:id="rId81"/>
  </p:sldLayoutIdLst>
  <p:hf sldNum="0" hdr="0" ftr="0"/>
  <p:txStyles>
    <p:titleStyle>
      <a:lvl1pPr algn="l" defTabSz="914400" rtl="0" eaLnBrk="1" latinLnBrk="0" hangingPunct="1">
        <a:lnSpc>
          <a:spcPct val="83000"/>
        </a:lnSpc>
        <a:spcBef>
          <a:spcPct val="0"/>
        </a:spcBef>
        <a:buNone/>
        <a:defRPr sz="32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buFont typeface="GT Pressura Regular" panose="02000506020000020004" pitchFamily="50" charset="0"/>
        <a:buChar char="•"/>
        <a:defRPr sz="2000" kern="1200">
          <a:solidFill>
            <a:schemeClr val="tx1"/>
          </a:solidFill>
          <a:latin typeface="+mj-lt"/>
          <a:ea typeface="+mn-ea"/>
          <a:cs typeface="+mn-cs"/>
        </a:defRPr>
      </a:lvl1pPr>
      <a:lvl2pPr marL="360000" indent="-180000" algn="l" defTabSz="914400" rtl="0" eaLnBrk="1" latinLnBrk="0" hangingPunct="1">
        <a:lnSpc>
          <a:spcPct val="100000"/>
        </a:lnSpc>
        <a:spcBef>
          <a:spcPts val="0"/>
        </a:spcBef>
        <a:buFontTx/>
        <a:buChar char="•"/>
        <a:defRPr sz="1800" kern="1200">
          <a:solidFill>
            <a:schemeClr val="tx1"/>
          </a:solidFill>
          <a:latin typeface="+mj-lt"/>
          <a:ea typeface="+mn-ea"/>
          <a:cs typeface="+mn-cs"/>
        </a:defRPr>
      </a:lvl2pPr>
      <a:lvl3pPr marL="540000" indent="-180000" algn="l" defTabSz="914400" rtl="0" eaLnBrk="1" latinLnBrk="0" hangingPunct="1">
        <a:lnSpc>
          <a:spcPct val="100000"/>
        </a:lnSpc>
        <a:spcBef>
          <a:spcPts val="0"/>
        </a:spcBef>
        <a:buFontTx/>
        <a:buChar char="•"/>
        <a:defRPr sz="1600" kern="1200">
          <a:solidFill>
            <a:schemeClr val="tx1"/>
          </a:solidFill>
          <a:latin typeface="+mj-lt"/>
          <a:ea typeface="+mn-ea"/>
          <a:cs typeface="+mn-cs"/>
        </a:defRPr>
      </a:lvl3pPr>
      <a:lvl4pPr marL="720000" indent="-180000" algn="l" defTabSz="914400" rtl="0" eaLnBrk="1" latinLnBrk="0" hangingPunct="1">
        <a:lnSpc>
          <a:spcPct val="100000"/>
        </a:lnSpc>
        <a:spcBef>
          <a:spcPts val="0"/>
        </a:spcBef>
        <a:buFontTx/>
        <a:buChar char="•"/>
        <a:defRPr sz="1400" kern="1200">
          <a:solidFill>
            <a:schemeClr val="tx1"/>
          </a:solidFill>
          <a:latin typeface="+mj-lt"/>
          <a:ea typeface="+mn-ea"/>
          <a:cs typeface="+mn-cs"/>
        </a:defRPr>
      </a:lvl4pPr>
      <a:lvl5pPr marL="180000" indent="-180000" algn="l" defTabSz="914400" rtl="0" eaLnBrk="1" latinLnBrk="0" hangingPunct="1">
        <a:lnSpc>
          <a:spcPct val="100000"/>
        </a:lnSpc>
        <a:spcBef>
          <a:spcPts val="0"/>
        </a:spcBef>
        <a:buFontTx/>
        <a:buChar char="•"/>
        <a:defRPr sz="1600" kern="1200">
          <a:solidFill>
            <a:schemeClr val="tx1"/>
          </a:solidFill>
          <a:latin typeface="+mn-lt"/>
          <a:ea typeface="+mn-ea"/>
          <a:cs typeface="+mn-cs"/>
        </a:defRPr>
      </a:lvl5pPr>
      <a:lvl6pPr marL="360000" indent="-180000" algn="l" defTabSz="914400" rtl="0" eaLnBrk="1" latinLnBrk="0" hangingPunct="1">
        <a:lnSpc>
          <a:spcPct val="100000"/>
        </a:lnSpc>
        <a:spcBef>
          <a:spcPts val="0"/>
        </a:spcBef>
        <a:buFontTx/>
        <a:buChar char="•"/>
        <a:defRPr sz="1400" kern="1200">
          <a:solidFill>
            <a:schemeClr val="tx1"/>
          </a:solidFill>
          <a:latin typeface="+mn-lt"/>
          <a:ea typeface="+mn-ea"/>
          <a:cs typeface="+mn-cs"/>
        </a:defRPr>
      </a:lvl6pPr>
      <a:lvl7pPr marL="540000" indent="-180000" algn="l" defTabSz="914400" rtl="0" eaLnBrk="1" latinLnBrk="0" hangingPunct="1">
        <a:lnSpc>
          <a:spcPct val="100000"/>
        </a:lnSpc>
        <a:spcBef>
          <a:spcPts val="0"/>
        </a:spcBef>
        <a:buFontTx/>
        <a:buChar char="•"/>
        <a:defRPr sz="1200" kern="1200" baseline="0">
          <a:solidFill>
            <a:schemeClr val="tx1"/>
          </a:solidFill>
          <a:latin typeface="+mn-lt"/>
          <a:ea typeface="+mn-ea"/>
          <a:cs typeface="+mn-cs"/>
        </a:defRPr>
      </a:lvl7pPr>
      <a:lvl8pPr marL="720000" indent="-180000" algn="l" defTabSz="914400" rtl="0" eaLnBrk="1" latinLnBrk="0" hangingPunct="1">
        <a:lnSpc>
          <a:spcPct val="100000"/>
        </a:lnSpc>
        <a:spcBef>
          <a:spcPts val="0"/>
        </a:spcBef>
        <a:buFontTx/>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8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974" userDrawn="1">
          <p15:clr>
            <a:srgbClr val="F26B43"/>
          </p15:clr>
        </p15:guide>
        <p15:guide id="6" pos="117" userDrawn="1">
          <p15:clr>
            <a:srgbClr val="F26B43"/>
          </p15:clr>
        </p15:guide>
        <p15:guide id="8" orient="horz" pos="1026" userDrawn="1">
          <p15:clr>
            <a:srgbClr val="F26B43"/>
          </p15:clr>
        </p15:guide>
        <p15:guide id="9" pos="7562" userDrawn="1">
          <p15:clr>
            <a:srgbClr val="F26B43"/>
          </p15:clr>
        </p15:guide>
        <p15:guide id="10" pos="630" userDrawn="1">
          <p15:clr>
            <a:srgbClr val="F26B43"/>
          </p15:clr>
        </p15:guide>
        <p15:guide id="11" pos="748" userDrawn="1">
          <p15:clr>
            <a:srgbClr val="F26B43"/>
          </p15:clr>
        </p15:guide>
        <p15:guide id="12" orient="horz" pos="1684" userDrawn="1">
          <p15:clr>
            <a:srgbClr val="F26B43"/>
          </p15:clr>
        </p15:guide>
        <p15:guide id="14" pos="1260" userDrawn="1">
          <p15:clr>
            <a:srgbClr val="F26B43"/>
          </p15:clr>
        </p15:guide>
        <p15:guide id="15" pos="1378" userDrawn="1">
          <p15:clr>
            <a:srgbClr val="F26B43"/>
          </p15:clr>
        </p15:guide>
        <p15:guide id="16" pos="1890" userDrawn="1">
          <p15:clr>
            <a:srgbClr val="F26B43"/>
          </p15:clr>
        </p15:guide>
        <p15:guide id="17" pos="2008" userDrawn="1">
          <p15:clr>
            <a:srgbClr val="F26B43"/>
          </p15:clr>
        </p15:guide>
        <p15:guide id="18" pos="2520" userDrawn="1">
          <p15:clr>
            <a:srgbClr val="F26B43"/>
          </p15:clr>
        </p15:guide>
        <p15:guide id="19" pos="2638" userDrawn="1">
          <p15:clr>
            <a:srgbClr val="F26B43"/>
          </p15:clr>
        </p15:guide>
        <p15:guide id="20" pos="3150" userDrawn="1">
          <p15:clr>
            <a:srgbClr val="F26B43"/>
          </p15:clr>
        </p15:guide>
        <p15:guide id="21" pos="3268" userDrawn="1">
          <p15:clr>
            <a:srgbClr val="F26B43"/>
          </p15:clr>
        </p15:guide>
        <p15:guide id="22" pos="3781" userDrawn="1">
          <p15:clr>
            <a:srgbClr val="F26B43"/>
          </p15:clr>
        </p15:guide>
        <p15:guide id="23" pos="3898" userDrawn="1">
          <p15:clr>
            <a:srgbClr val="F26B43"/>
          </p15:clr>
        </p15:guide>
        <p15:guide id="24" pos="4411" userDrawn="1">
          <p15:clr>
            <a:srgbClr val="F26B43"/>
          </p15:clr>
        </p15:guide>
        <p15:guide id="25" pos="4529" userDrawn="1">
          <p15:clr>
            <a:srgbClr val="F26B43"/>
          </p15:clr>
        </p15:guide>
        <p15:guide id="26" pos="5041" userDrawn="1">
          <p15:clr>
            <a:srgbClr val="F26B43"/>
          </p15:clr>
        </p15:guide>
        <p15:guide id="27" pos="5159" userDrawn="1">
          <p15:clr>
            <a:srgbClr val="F26B43"/>
          </p15:clr>
        </p15:guide>
        <p15:guide id="28" pos="5671" userDrawn="1">
          <p15:clr>
            <a:srgbClr val="F26B43"/>
          </p15:clr>
        </p15:guide>
        <p15:guide id="29" pos="5789" userDrawn="1">
          <p15:clr>
            <a:srgbClr val="F26B43"/>
          </p15:clr>
        </p15:guide>
        <p15:guide id="30" pos="6301" userDrawn="1">
          <p15:clr>
            <a:srgbClr val="F26B43"/>
          </p15:clr>
        </p15:guide>
        <p15:guide id="31" pos="6419" userDrawn="1">
          <p15:clr>
            <a:srgbClr val="F26B43"/>
          </p15:clr>
        </p15:guide>
        <p15:guide id="32" pos="6931" userDrawn="1">
          <p15:clr>
            <a:srgbClr val="F26B43"/>
          </p15:clr>
        </p15:guide>
        <p15:guide id="33" pos="7049" userDrawn="1">
          <p15:clr>
            <a:srgbClr val="F26B43"/>
          </p15:clr>
        </p15:guide>
        <p15:guide id="34" orient="horz" pos="3655" userDrawn="1">
          <p15:clr>
            <a:srgbClr val="F26B43"/>
          </p15:clr>
        </p15:guide>
        <p15:guide id="35" orient="horz" pos="4094" userDrawn="1">
          <p15:clr>
            <a:srgbClr val="F26B43"/>
          </p15:clr>
        </p15:guide>
        <p15:guide id="36" orient="horz" pos="4221" userDrawn="1">
          <p15:clr>
            <a:srgbClr val="F26B43"/>
          </p15:clr>
        </p15:guide>
        <p15:guide id="37" orient="horz" pos="11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39.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https://airtable.com/appgkSyGluqU4TZ2Z/shrPE02iHZnc7440C" TargetMode="External"/><Relationship Id="rId2" Type="http://schemas.openxmlformats.org/officeDocument/2006/relationships/hyperlink" Target="https://dac.dk/fang-din-by-skolekonkurrence/" TargetMode="Externa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98DE-3EBA-4843-B85E-2A19C2774C5E}"/>
              </a:ext>
            </a:extLst>
          </p:cNvPr>
          <p:cNvSpPr>
            <a:spLocks noGrp="1"/>
          </p:cNvSpPr>
          <p:nvPr>
            <p:ph type="ctrTitle"/>
          </p:nvPr>
        </p:nvSpPr>
        <p:spPr/>
        <p:txBody>
          <a:bodyPr>
            <a:normAutofit fontScale="90000"/>
          </a:bodyPr>
          <a:lstStyle/>
          <a:p>
            <a:r>
              <a:rPr lang="da-DK" dirty="0"/>
              <a:t>Fang din by 2024</a:t>
            </a:r>
            <a:br>
              <a:rPr lang="da-DK" dirty="0"/>
            </a:br>
            <a:br>
              <a:rPr lang="da-DK" dirty="0"/>
            </a:br>
            <a:r>
              <a:rPr lang="da-DK" sz="3600" dirty="0"/>
              <a:t>Årets store fotokonkurrence for skoler</a:t>
            </a:r>
            <a:endParaRPr lang="da-DK" dirty="0"/>
          </a:p>
        </p:txBody>
      </p:sp>
      <p:sp>
        <p:nvSpPr>
          <p:cNvPr id="3" name="Date Placeholder 2">
            <a:extLst>
              <a:ext uri="{FF2B5EF4-FFF2-40B4-BE49-F238E27FC236}">
                <a16:creationId xmlns:a16="http://schemas.microsoft.com/office/drawing/2014/main" id="{9B4F788C-7F05-72A0-A0EC-10AF991D8CED}"/>
              </a:ext>
            </a:extLst>
          </p:cNvPr>
          <p:cNvSpPr>
            <a:spLocks noGrp="1"/>
          </p:cNvSpPr>
          <p:nvPr>
            <p:ph type="dt" sz="half" idx="10"/>
          </p:nvPr>
        </p:nvSpPr>
        <p:spPr/>
        <p:txBody>
          <a:bodyPr/>
          <a:lstStyle/>
          <a:p>
            <a:fld id="{94D4149B-1323-46B7-973E-2A7D954AA715}" type="datetime3">
              <a:rPr lang="da-DK" smtClean="0"/>
              <a:t>30.01.2024</a:t>
            </a:fld>
            <a:endParaRPr lang="da-DK" dirty="0"/>
          </a:p>
        </p:txBody>
      </p:sp>
    </p:spTree>
    <p:extLst>
      <p:ext uri="{BB962C8B-B14F-4D97-AF65-F5344CB8AC3E}">
        <p14:creationId xmlns:p14="http://schemas.microsoft.com/office/powerpoint/2010/main" val="73994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1C42A8-EC0A-467B-889E-460E9E301190}"/>
              </a:ext>
            </a:extLst>
          </p:cNvPr>
          <p:cNvSpPr>
            <a:spLocks noGrp="1"/>
          </p:cNvSpPr>
          <p:nvPr>
            <p:ph type="dt" sz="half" idx="10"/>
          </p:nvPr>
        </p:nvSpPr>
        <p:spPr/>
        <p:txBody>
          <a:bodyPr/>
          <a:lstStyle/>
          <a:p>
            <a:fld id="{37F972F2-CBF2-41E1-86AD-1C3A1ADCC15A}" type="datetime3">
              <a:rPr lang="da-DK" noProof="0" smtClean="0"/>
              <a:t>30.01.2024</a:t>
            </a:fld>
            <a:endParaRPr lang="da-DK" noProof="0" dirty="0"/>
          </a:p>
        </p:txBody>
      </p:sp>
      <p:pic>
        <p:nvPicPr>
          <p:cNvPr id="3" name="Billede 2" descr="Et billede, der indeholder udendørs, maleri, vand, fugl&#10;&#10;Automatisk genereret beskrivelse">
            <a:extLst>
              <a:ext uri="{FF2B5EF4-FFF2-40B4-BE49-F238E27FC236}">
                <a16:creationId xmlns:a16="http://schemas.microsoft.com/office/drawing/2014/main" id="{0B9AD9A9-5155-260A-E256-949ED8345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9505" y="3339548"/>
            <a:ext cx="4224645" cy="3207601"/>
          </a:xfrm>
          <a:prstGeom prst="rect">
            <a:avLst/>
          </a:prstGeom>
        </p:spPr>
      </p:pic>
      <p:pic>
        <p:nvPicPr>
          <p:cNvPr id="6" name="Billede 5" descr="Et billede, der indeholder indendørs, vindue, mur, hus&#10;&#10;Automatisk genereret beskrivelse">
            <a:extLst>
              <a:ext uri="{FF2B5EF4-FFF2-40B4-BE49-F238E27FC236}">
                <a16:creationId xmlns:a16="http://schemas.microsoft.com/office/drawing/2014/main" id="{76D4DBD2-00F4-0FFE-6772-F7272458C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65" y="382413"/>
            <a:ext cx="6589396" cy="4942046"/>
          </a:xfrm>
          <a:prstGeom prst="rect">
            <a:avLst/>
          </a:prstGeom>
        </p:spPr>
      </p:pic>
      <p:pic>
        <p:nvPicPr>
          <p:cNvPr id="10" name="Billede 9" descr="Et billede, der indeholder udendørs, græs, transport, sky&#10;&#10;Automatisk genereret beskrivelse">
            <a:extLst>
              <a:ext uri="{FF2B5EF4-FFF2-40B4-BE49-F238E27FC236}">
                <a16:creationId xmlns:a16="http://schemas.microsoft.com/office/drawing/2014/main" id="{39BD3ACD-4073-DEE5-8EFA-00A98A7A6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82" y="382413"/>
            <a:ext cx="4163999" cy="2775999"/>
          </a:xfrm>
          <a:prstGeom prst="rect">
            <a:avLst/>
          </a:prstGeom>
        </p:spPr>
      </p:pic>
      <p:sp>
        <p:nvSpPr>
          <p:cNvPr id="11" name="Tekstfelt 10">
            <a:extLst>
              <a:ext uri="{FF2B5EF4-FFF2-40B4-BE49-F238E27FC236}">
                <a16:creationId xmlns:a16="http://schemas.microsoft.com/office/drawing/2014/main" id="{6D63CF5A-B777-6C24-A9AB-2E13C63F9E59}"/>
              </a:ext>
            </a:extLst>
          </p:cNvPr>
          <p:cNvSpPr txBox="1"/>
          <p:nvPr/>
        </p:nvSpPr>
        <p:spPr>
          <a:xfrm>
            <a:off x="177165" y="5414838"/>
            <a:ext cx="3424776" cy="307777"/>
          </a:xfrm>
          <a:prstGeom prst="rect">
            <a:avLst/>
          </a:prstGeom>
          <a:noFill/>
        </p:spPr>
        <p:txBody>
          <a:bodyPr wrap="square" lIns="0" tIns="0" rIns="0" bIns="0" rtlCol="0">
            <a:spAutoFit/>
          </a:bodyPr>
          <a:lstStyle/>
          <a:p>
            <a:pPr algn="l"/>
            <a:r>
              <a:rPr lang="da-DK" sz="2000" dirty="0">
                <a:latin typeface="+mj-lt"/>
              </a:rPr>
              <a:t>1. plads: Natascha </a:t>
            </a:r>
            <a:r>
              <a:rPr lang="da-DK" sz="2000" dirty="0" err="1">
                <a:latin typeface="+mj-lt"/>
              </a:rPr>
              <a:t>Lhea</a:t>
            </a:r>
            <a:r>
              <a:rPr lang="da-DK" sz="2000" dirty="0">
                <a:latin typeface="+mj-lt"/>
              </a:rPr>
              <a:t> </a:t>
            </a:r>
            <a:r>
              <a:rPr lang="da-DK" sz="2000" dirty="0" err="1">
                <a:latin typeface="+mj-lt"/>
              </a:rPr>
              <a:t>Narvaez</a:t>
            </a:r>
            <a:endParaRPr lang="da-DK" sz="2000" dirty="0">
              <a:latin typeface="+mj-lt"/>
            </a:endParaRPr>
          </a:p>
        </p:txBody>
      </p:sp>
      <p:sp>
        <p:nvSpPr>
          <p:cNvPr id="12" name="Tekstfelt 11">
            <a:extLst>
              <a:ext uri="{FF2B5EF4-FFF2-40B4-BE49-F238E27FC236}">
                <a16:creationId xmlns:a16="http://schemas.microsoft.com/office/drawing/2014/main" id="{F2C723EE-8055-7E1F-9B23-1F9E9D16A88F}"/>
              </a:ext>
            </a:extLst>
          </p:cNvPr>
          <p:cNvSpPr txBox="1"/>
          <p:nvPr/>
        </p:nvSpPr>
        <p:spPr>
          <a:xfrm rot="5400000">
            <a:off x="5977766" y="1616525"/>
            <a:ext cx="2775999" cy="307777"/>
          </a:xfrm>
          <a:prstGeom prst="rect">
            <a:avLst/>
          </a:prstGeom>
          <a:noFill/>
        </p:spPr>
        <p:txBody>
          <a:bodyPr wrap="square" lIns="0" tIns="0" rIns="0" bIns="0" rtlCol="0">
            <a:spAutoFit/>
          </a:bodyPr>
          <a:lstStyle/>
          <a:p>
            <a:pPr algn="l"/>
            <a:r>
              <a:rPr lang="da-DK" sz="2000" dirty="0">
                <a:latin typeface="+mj-lt"/>
              </a:rPr>
              <a:t>2. plads: Asger Korsgaard</a:t>
            </a:r>
          </a:p>
        </p:txBody>
      </p:sp>
      <p:sp>
        <p:nvSpPr>
          <p:cNvPr id="16" name="Tekstfelt 15">
            <a:extLst>
              <a:ext uri="{FF2B5EF4-FFF2-40B4-BE49-F238E27FC236}">
                <a16:creationId xmlns:a16="http://schemas.microsoft.com/office/drawing/2014/main" id="{449E694C-0FF7-3202-18F3-A2C154B56E27}"/>
              </a:ext>
            </a:extLst>
          </p:cNvPr>
          <p:cNvSpPr txBox="1"/>
          <p:nvPr/>
        </p:nvSpPr>
        <p:spPr>
          <a:xfrm rot="5400000">
            <a:off x="5977765" y="4573659"/>
            <a:ext cx="2775999" cy="307777"/>
          </a:xfrm>
          <a:prstGeom prst="rect">
            <a:avLst/>
          </a:prstGeom>
          <a:noFill/>
        </p:spPr>
        <p:txBody>
          <a:bodyPr wrap="square" lIns="0" tIns="0" rIns="0" bIns="0" rtlCol="0">
            <a:spAutoFit/>
          </a:bodyPr>
          <a:lstStyle/>
          <a:p>
            <a:pPr algn="l"/>
            <a:r>
              <a:rPr lang="da-DK" sz="2000" dirty="0">
                <a:latin typeface="+mj-lt"/>
              </a:rPr>
              <a:t>3. plads: Alex Traberg</a:t>
            </a:r>
          </a:p>
        </p:txBody>
      </p:sp>
    </p:spTree>
    <p:extLst>
      <p:ext uri="{BB962C8B-B14F-4D97-AF65-F5344CB8AC3E}">
        <p14:creationId xmlns:p14="http://schemas.microsoft.com/office/powerpoint/2010/main" val="2711190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9476-BB08-49F9-9FB2-431593FD2E17}"/>
              </a:ext>
            </a:extLst>
          </p:cNvPr>
          <p:cNvSpPr>
            <a:spLocks noGrp="1"/>
          </p:cNvSpPr>
          <p:nvPr>
            <p:ph type="ctrTitle"/>
          </p:nvPr>
        </p:nvSpPr>
        <p:spPr/>
        <p:txBody>
          <a:bodyPr/>
          <a:lstStyle/>
          <a:p>
            <a:r>
              <a:rPr lang="da-DK" dirty="0"/>
              <a:t>TEMAET for Fang din by i 2024 er….</a:t>
            </a:r>
          </a:p>
        </p:txBody>
      </p:sp>
      <p:sp>
        <p:nvSpPr>
          <p:cNvPr id="4" name="Date Placeholder 3">
            <a:extLst>
              <a:ext uri="{FF2B5EF4-FFF2-40B4-BE49-F238E27FC236}">
                <a16:creationId xmlns:a16="http://schemas.microsoft.com/office/drawing/2014/main" id="{4E7894CE-CD33-4EA4-A84B-C9CE710333C7}"/>
              </a:ext>
            </a:extLst>
          </p:cNvPr>
          <p:cNvSpPr>
            <a:spLocks noGrp="1"/>
          </p:cNvSpPr>
          <p:nvPr>
            <p:ph type="dt" sz="half" idx="10"/>
          </p:nvPr>
        </p:nvSpPr>
        <p:spPr>
          <a:xfrm>
            <a:off x="0" y="6858000"/>
            <a:ext cx="0" cy="0"/>
          </a:xfrm>
        </p:spPr>
        <p:txBody>
          <a:bodyPr/>
          <a:lstStyle/>
          <a:p>
            <a:fld id="{6DA03051-549C-4327-9E00-81477E4BB2A6}" type="datetime3">
              <a:rPr lang="da-DK" smtClean="0"/>
              <a:t>30.01.2024</a:t>
            </a:fld>
            <a:endParaRPr lang="da-DK" dirty="0"/>
          </a:p>
        </p:txBody>
      </p:sp>
    </p:spTree>
    <p:extLst>
      <p:ext uri="{BB962C8B-B14F-4D97-AF65-F5344CB8AC3E}">
        <p14:creationId xmlns:p14="http://schemas.microsoft.com/office/powerpoint/2010/main" val="423604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ECD37B-FC97-27C2-F25E-BA421AC8484E}"/>
              </a:ext>
            </a:extLst>
          </p:cNvPr>
          <p:cNvSpPr>
            <a:spLocks noGrp="1"/>
          </p:cNvSpPr>
          <p:nvPr>
            <p:ph type="title"/>
          </p:nvPr>
        </p:nvSpPr>
        <p:spPr>
          <a:xfrm>
            <a:off x="238348" y="521866"/>
            <a:ext cx="5467769" cy="609103"/>
          </a:xfrm>
        </p:spPr>
        <p:txBody>
          <a:bodyPr>
            <a:normAutofit/>
          </a:bodyPr>
          <a:lstStyle/>
          <a:p>
            <a:r>
              <a:rPr lang="da-DK" sz="4400" dirty="0"/>
              <a:t>EN NY SKØNHED</a:t>
            </a:r>
          </a:p>
        </p:txBody>
      </p:sp>
      <p:sp>
        <p:nvSpPr>
          <p:cNvPr id="2" name="Date Placeholder 1">
            <a:extLst>
              <a:ext uri="{FF2B5EF4-FFF2-40B4-BE49-F238E27FC236}">
                <a16:creationId xmlns:a16="http://schemas.microsoft.com/office/drawing/2014/main" id="{9043F242-2B7D-407B-991A-EBD834FAC8A2}"/>
              </a:ext>
            </a:extLst>
          </p:cNvPr>
          <p:cNvSpPr>
            <a:spLocks noGrp="1"/>
          </p:cNvSpPr>
          <p:nvPr>
            <p:ph type="dt" sz="half" idx="10"/>
          </p:nvPr>
        </p:nvSpPr>
        <p:spPr/>
        <p:txBody>
          <a:bodyPr/>
          <a:lstStyle/>
          <a:p>
            <a:fld id="{BEABDE1F-B7C4-43D1-BFD8-CE0E57F7F3F4}" type="datetime3">
              <a:rPr lang="da-DK" noProof="0" smtClean="0"/>
              <a:t>30.01.2024</a:t>
            </a:fld>
            <a:endParaRPr lang="da-DK" noProof="0" dirty="0"/>
          </a:p>
        </p:txBody>
      </p:sp>
      <p:pic>
        <p:nvPicPr>
          <p:cNvPr id="16" name="Billede 15" descr="Et billede, der indeholder tekst, skærmbillede, Font/skrifttype, dokument&#10;&#10;Automatisk genereret beskrivelse">
            <a:extLst>
              <a:ext uri="{FF2B5EF4-FFF2-40B4-BE49-F238E27FC236}">
                <a16:creationId xmlns:a16="http://schemas.microsoft.com/office/drawing/2014/main" id="{87E10E07-C5E6-B47D-985D-92FA0DCA7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027"/>
            <a:ext cx="12192000" cy="3911946"/>
          </a:xfrm>
          <a:prstGeom prst="rect">
            <a:avLst/>
          </a:prstGeom>
        </p:spPr>
      </p:pic>
    </p:spTree>
    <p:extLst>
      <p:ext uri="{BB962C8B-B14F-4D97-AF65-F5344CB8AC3E}">
        <p14:creationId xmlns:p14="http://schemas.microsoft.com/office/powerpoint/2010/main" val="228983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941B0A-0091-4B13-85D9-9CA689E949FF}"/>
              </a:ext>
            </a:extLst>
          </p:cNvPr>
          <p:cNvSpPr>
            <a:spLocks noGrp="1"/>
          </p:cNvSpPr>
          <p:nvPr>
            <p:ph type="ctrTitle"/>
          </p:nvPr>
        </p:nvSpPr>
        <p:spPr/>
        <p:txBody>
          <a:bodyPr/>
          <a:lstStyle/>
          <a:p>
            <a:r>
              <a:rPr lang="da-DK" dirty="0"/>
              <a:t>Præmier…</a:t>
            </a:r>
          </a:p>
        </p:txBody>
      </p:sp>
      <p:sp>
        <p:nvSpPr>
          <p:cNvPr id="2" name="Date Placeholder 1">
            <a:extLst>
              <a:ext uri="{FF2B5EF4-FFF2-40B4-BE49-F238E27FC236}">
                <a16:creationId xmlns:a16="http://schemas.microsoft.com/office/drawing/2014/main" id="{1FD9014B-69C9-43FB-B265-FA4C3DCA8CF4}"/>
              </a:ext>
            </a:extLst>
          </p:cNvPr>
          <p:cNvSpPr>
            <a:spLocks noGrp="1"/>
          </p:cNvSpPr>
          <p:nvPr>
            <p:ph type="dt" sz="half" idx="10"/>
          </p:nvPr>
        </p:nvSpPr>
        <p:spPr>
          <a:xfrm>
            <a:off x="0" y="6858000"/>
            <a:ext cx="0" cy="0"/>
          </a:xfrm>
        </p:spPr>
        <p:txBody>
          <a:bodyPr/>
          <a:lstStyle/>
          <a:p>
            <a:fld id="{EDD1530F-04B3-443C-A1B6-2D858B7ECC34}" type="datetime3">
              <a:rPr lang="da-DK" smtClean="0"/>
              <a:t>30.01.2024</a:t>
            </a:fld>
            <a:endParaRPr lang="da-DK" dirty="0"/>
          </a:p>
        </p:txBody>
      </p:sp>
    </p:spTree>
    <p:extLst>
      <p:ext uri="{BB962C8B-B14F-4D97-AF65-F5344CB8AC3E}">
        <p14:creationId xmlns:p14="http://schemas.microsoft.com/office/powerpoint/2010/main" val="196523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D4A080-8F19-0C7E-B01C-05CDDB459CC6}"/>
              </a:ext>
            </a:extLst>
          </p:cNvPr>
          <p:cNvSpPr>
            <a:spLocks noGrp="1"/>
          </p:cNvSpPr>
          <p:nvPr>
            <p:ph type="title"/>
          </p:nvPr>
        </p:nvSpPr>
        <p:spPr/>
        <p:txBody>
          <a:bodyPr/>
          <a:lstStyle/>
          <a:p>
            <a:r>
              <a:rPr lang="da-DK" dirty="0"/>
              <a:t>Præmier</a:t>
            </a:r>
          </a:p>
        </p:txBody>
      </p:sp>
      <p:sp>
        <p:nvSpPr>
          <p:cNvPr id="12" name="Content Placeholder 11">
            <a:extLst>
              <a:ext uri="{FF2B5EF4-FFF2-40B4-BE49-F238E27FC236}">
                <a16:creationId xmlns:a16="http://schemas.microsoft.com/office/drawing/2014/main" id="{B95F2F17-2657-0E74-BA3C-EBBE706E1A59}"/>
              </a:ext>
            </a:extLst>
          </p:cNvPr>
          <p:cNvSpPr>
            <a:spLocks noGrp="1"/>
          </p:cNvSpPr>
          <p:nvPr>
            <p:ph idx="1"/>
          </p:nvPr>
        </p:nvSpPr>
        <p:spPr>
          <a:xfrm>
            <a:off x="185739" y="1627613"/>
            <a:ext cx="5173440" cy="4174700"/>
          </a:xfrm>
        </p:spPr>
        <p:txBody>
          <a:bodyPr/>
          <a:lstStyle/>
          <a:p>
            <a:r>
              <a:rPr lang="da-DK" sz="2800" b="1" dirty="0"/>
              <a:t>1. præmie: </a:t>
            </a:r>
            <a:r>
              <a:rPr lang="da-DK" sz="2800" dirty="0"/>
              <a:t>Biograftur for hele klassen inkl.  popcorn + vinderfoto i print</a:t>
            </a:r>
          </a:p>
          <a:p>
            <a:pPr marL="0" indent="0">
              <a:buNone/>
            </a:pPr>
            <a:endParaRPr lang="da-DK" sz="2800" dirty="0"/>
          </a:p>
          <a:p>
            <a:r>
              <a:rPr lang="da-DK" sz="2800" b="1" dirty="0"/>
              <a:t>2+3. præmie: </a:t>
            </a:r>
            <a:r>
              <a:rPr lang="da-DK" sz="2800" dirty="0"/>
              <a:t>Gavekort til lokal </a:t>
            </a:r>
            <a:r>
              <a:rPr lang="da-DK" sz="2800" dirty="0" err="1"/>
              <a:t>isbutik</a:t>
            </a:r>
            <a:r>
              <a:rPr lang="da-DK" sz="2800" dirty="0"/>
              <a:t> + vinderfoto i print</a:t>
            </a:r>
          </a:p>
          <a:p>
            <a:endParaRPr lang="da-DK" dirty="0"/>
          </a:p>
        </p:txBody>
      </p:sp>
      <p:sp>
        <p:nvSpPr>
          <p:cNvPr id="8" name="Date Placeholder 7">
            <a:extLst>
              <a:ext uri="{FF2B5EF4-FFF2-40B4-BE49-F238E27FC236}">
                <a16:creationId xmlns:a16="http://schemas.microsoft.com/office/drawing/2014/main" id="{F1754BEF-CCD0-4C2F-BF4E-26F3D42EEFBF}"/>
              </a:ext>
            </a:extLst>
          </p:cNvPr>
          <p:cNvSpPr>
            <a:spLocks noGrp="1"/>
          </p:cNvSpPr>
          <p:nvPr>
            <p:ph type="dt" sz="half" idx="10"/>
          </p:nvPr>
        </p:nvSpPr>
        <p:spPr/>
        <p:txBody>
          <a:bodyPr/>
          <a:lstStyle/>
          <a:p>
            <a:fld id="{0CAAB266-3B57-4A04-815B-3D49BA1E3CB9}" type="datetime3">
              <a:rPr lang="da-DK" noProof="0" smtClean="0"/>
              <a:t>30.01.2024</a:t>
            </a:fld>
            <a:endParaRPr lang="da-DK" noProof="0" dirty="0"/>
          </a:p>
        </p:txBody>
      </p:sp>
      <p:pic>
        <p:nvPicPr>
          <p:cNvPr id="2" name="Picture 2" descr="Biograftur for 2 i Danmark">
            <a:extLst>
              <a:ext uri="{FF2B5EF4-FFF2-40B4-BE49-F238E27FC236}">
                <a16:creationId xmlns:a16="http://schemas.microsoft.com/office/drawing/2014/main" id="{00675509-0914-0D1F-3395-8CF05533D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291" y="1442162"/>
            <a:ext cx="5587705" cy="413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36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98DE-3EBA-4843-B85E-2A19C2774C5E}"/>
              </a:ext>
            </a:extLst>
          </p:cNvPr>
          <p:cNvSpPr>
            <a:spLocks noGrp="1"/>
          </p:cNvSpPr>
          <p:nvPr>
            <p:ph type="ctrTitle"/>
          </p:nvPr>
        </p:nvSpPr>
        <p:spPr/>
        <p:txBody>
          <a:bodyPr>
            <a:normAutofit/>
          </a:bodyPr>
          <a:lstStyle/>
          <a:p>
            <a:r>
              <a:rPr lang="da-DK" dirty="0"/>
              <a:t>ER I KLAR?!</a:t>
            </a:r>
            <a:br>
              <a:rPr lang="da-DK" dirty="0"/>
            </a:br>
            <a:endParaRPr lang="da-DK" dirty="0"/>
          </a:p>
        </p:txBody>
      </p:sp>
      <p:sp>
        <p:nvSpPr>
          <p:cNvPr id="3" name="Date Placeholder 2">
            <a:extLst>
              <a:ext uri="{FF2B5EF4-FFF2-40B4-BE49-F238E27FC236}">
                <a16:creationId xmlns:a16="http://schemas.microsoft.com/office/drawing/2014/main" id="{9B4F788C-7F05-72A0-A0EC-10AF991D8CED}"/>
              </a:ext>
            </a:extLst>
          </p:cNvPr>
          <p:cNvSpPr>
            <a:spLocks noGrp="1"/>
          </p:cNvSpPr>
          <p:nvPr>
            <p:ph type="dt" sz="half" idx="10"/>
          </p:nvPr>
        </p:nvSpPr>
        <p:spPr/>
        <p:txBody>
          <a:bodyPr/>
          <a:lstStyle/>
          <a:p>
            <a:fld id="{94D4149B-1323-46B7-973E-2A7D954AA715}" type="datetime3">
              <a:rPr lang="da-DK" smtClean="0"/>
              <a:t>30.01.2024</a:t>
            </a:fld>
            <a:endParaRPr lang="da-DK" dirty="0"/>
          </a:p>
        </p:txBody>
      </p:sp>
    </p:spTree>
    <p:extLst>
      <p:ext uri="{BB962C8B-B14F-4D97-AF65-F5344CB8AC3E}">
        <p14:creationId xmlns:p14="http://schemas.microsoft.com/office/powerpoint/2010/main" val="239132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346CB-2F40-024D-1424-7B6DE32361A8}"/>
              </a:ext>
            </a:extLst>
          </p:cNvPr>
          <p:cNvSpPr>
            <a:spLocks noGrp="1"/>
          </p:cNvSpPr>
          <p:nvPr>
            <p:ph type="title"/>
          </p:nvPr>
        </p:nvSpPr>
        <p:spPr/>
        <p:txBody>
          <a:bodyPr/>
          <a:lstStyle/>
          <a:p>
            <a:r>
              <a:rPr lang="da-DK" dirty="0"/>
              <a:t>Hvad sker hvornår?</a:t>
            </a:r>
          </a:p>
        </p:txBody>
      </p:sp>
      <p:sp>
        <p:nvSpPr>
          <p:cNvPr id="3" name="Pladsholder til indhold 2">
            <a:extLst>
              <a:ext uri="{FF2B5EF4-FFF2-40B4-BE49-F238E27FC236}">
                <a16:creationId xmlns:a16="http://schemas.microsoft.com/office/drawing/2014/main" id="{7BF62CEB-872C-0C40-5FFE-66FC74238BC4}"/>
              </a:ext>
            </a:extLst>
          </p:cNvPr>
          <p:cNvSpPr>
            <a:spLocks noGrp="1"/>
          </p:cNvSpPr>
          <p:nvPr>
            <p:ph idx="1"/>
          </p:nvPr>
        </p:nvSpPr>
        <p:spPr>
          <a:xfrm>
            <a:off x="185738" y="1627611"/>
            <a:ext cx="4205787" cy="4174702"/>
          </a:xfrm>
        </p:spPr>
        <p:txBody>
          <a:bodyPr/>
          <a:lstStyle/>
          <a:p>
            <a:r>
              <a:rPr lang="da-DK" sz="2400" dirty="0"/>
              <a:t>1. marts: Konkurrencen skydes i gang og tema afsløres</a:t>
            </a:r>
          </a:p>
          <a:p>
            <a:endParaRPr lang="da-DK" sz="2400" dirty="0"/>
          </a:p>
          <a:p>
            <a:r>
              <a:rPr lang="da-DK" sz="2400" dirty="0"/>
              <a:t>1. maj: Konkurrencen slutter</a:t>
            </a:r>
          </a:p>
          <a:p>
            <a:endParaRPr lang="da-DK" sz="2400" dirty="0"/>
          </a:p>
          <a:p>
            <a:r>
              <a:rPr lang="da-DK" sz="2400" dirty="0"/>
              <a:t>Midt maj: Vinderne får besked</a:t>
            </a:r>
          </a:p>
          <a:p>
            <a:endParaRPr lang="da-DK" sz="2400" dirty="0"/>
          </a:p>
          <a:p>
            <a:r>
              <a:rPr lang="da-DK" sz="2400" dirty="0"/>
              <a:t>6. juni: Udstillingsåbning og præmieoverrækkelse</a:t>
            </a:r>
          </a:p>
          <a:p>
            <a:pPr lvl="1"/>
            <a:endParaRPr lang="da-DK" dirty="0"/>
          </a:p>
        </p:txBody>
      </p:sp>
      <p:sp>
        <p:nvSpPr>
          <p:cNvPr id="6" name="Pladsholder til dato 5">
            <a:extLst>
              <a:ext uri="{FF2B5EF4-FFF2-40B4-BE49-F238E27FC236}">
                <a16:creationId xmlns:a16="http://schemas.microsoft.com/office/drawing/2014/main" id="{EF019DAA-C7CE-DB69-6D6F-28953C67EBCC}"/>
              </a:ext>
            </a:extLst>
          </p:cNvPr>
          <p:cNvSpPr>
            <a:spLocks noGrp="1"/>
          </p:cNvSpPr>
          <p:nvPr>
            <p:ph type="dt" sz="half" idx="10"/>
          </p:nvPr>
        </p:nvSpPr>
        <p:spPr/>
        <p:txBody>
          <a:bodyPr/>
          <a:lstStyle/>
          <a:p>
            <a:fld id="{537245E4-9A06-4F15-A426-AC9BB693E998}" type="datetime3">
              <a:rPr lang="da-DK" noProof="0" smtClean="0"/>
              <a:t>30.01.2024</a:t>
            </a:fld>
            <a:endParaRPr lang="da-DK" noProof="0" dirty="0"/>
          </a:p>
        </p:txBody>
      </p:sp>
      <p:pic>
        <p:nvPicPr>
          <p:cNvPr id="1026" name="Picture 2" descr="Fang din by - Pressemeddelelse - Dansk Arkitektur Center - DAC">
            <a:extLst>
              <a:ext uri="{FF2B5EF4-FFF2-40B4-BE49-F238E27FC236}">
                <a16:creationId xmlns:a16="http://schemas.microsoft.com/office/drawing/2014/main" id="{80BAB1B8-8F52-E896-04E5-DD9746BF6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786" y="1417054"/>
            <a:ext cx="6577889" cy="438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3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346CB-2F40-024D-1424-7B6DE32361A8}"/>
              </a:ext>
            </a:extLst>
          </p:cNvPr>
          <p:cNvSpPr>
            <a:spLocks noGrp="1"/>
          </p:cNvSpPr>
          <p:nvPr>
            <p:ph type="title"/>
          </p:nvPr>
        </p:nvSpPr>
        <p:spPr/>
        <p:txBody>
          <a:bodyPr/>
          <a:lstStyle/>
          <a:p>
            <a:r>
              <a:rPr lang="da-DK" dirty="0"/>
              <a:t>Hvordan deltager I?</a:t>
            </a:r>
          </a:p>
        </p:txBody>
      </p:sp>
      <p:sp>
        <p:nvSpPr>
          <p:cNvPr id="3" name="Pladsholder til indhold 2">
            <a:extLst>
              <a:ext uri="{FF2B5EF4-FFF2-40B4-BE49-F238E27FC236}">
                <a16:creationId xmlns:a16="http://schemas.microsoft.com/office/drawing/2014/main" id="{7BF62CEB-872C-0C40-5FFE-66FC74238BC4}"/>
              </a:ext>
            </a:extLst>
          </p:cNvPr>
          <p:cNvSpPr>
            <a:spLocks noGrp="1"/>
          </p:cNvSpPr>
          <p:nvPr>
            <p:ph idx="1"/>
          </p:nvPr>
        </p:nvSpPr>
        <p:spPr>
          <a:xfrm>
            <a:off x="187325" y="1055859"/>
            <a:ext cx="8176208" cy="4174702"/>
          </a:xfrm>
        </p:spPr>
        <p:txBody>
          <a:bodyPr/>
          <a:lstStyle/>
          <a:p>
            <a:r>
              <a:rPr lang="da-DK" sz="2400" dirty="0"/>
              <a:t>Brug undervisningsforløb fra Dansk Arkitektur Center, og lær mere om arkitektur og fototeknikker - </a:t>
            </a:r>
            <a:r>
              <a:rPr lang="da-DK" sz="2400" dirty="0">
                <a:hlinkClick r:id="rId2"/>
              </a:rPr>
              <a:t>https://dac.dk/fang-din-by-skolekonkurrence/</a:t>
            </a:r>
            <a:r>
              <a:rPr lang="da-DK" sz="2400" dirty="0"/>
              <a:t> </a:t>
            </a:r>
          </a:p>
          <a:p>
            <a:endParaRPr lang="da-DK" sz="2400" dirty="0"/>
          </a:p>
          <a:p>
            <a:r>
              <a:rPr lang="da-DK" sz="2400" dirty="0"/>
              <a:t>Elever deltager med hver deres foto eller i små grupper - giv gerne billedet et filnavn med elevens, klassens og skolens navn</a:t>
            </a:r>
          </a:p>
          <a:p>
            <a:endParaRPr lang="da-DK" sz="2400" dirty="0"/>
          </a:p>
          <a:p>
            <a:r>
              <a:rPr lang="da-DK" sz="2400" dirty="0"/>
              <a:t>Upload billederne her (man kan </a:t>
            </a:r>
            <a:r>
              <a:rPr lang="da-DK" sz="2400"/>
              <a:t>opleve flere </a:t>
            </a:r>
            <a:r>
              <a:rPr lang="da-DK" sz="2400" dirty="0"/>
              <a:t>på </a:t>
            </a:r>
            <a:r>
              <a:rPr lang="da-DK" sz="2400"/>
              <a:t>en gang): </a:t>
            </a:r>
            <a:r>
              <a:rPr lang="da-DK" sz="2400" dirty="0">
                <a:hlinkClick r:id="rId3"/>
              </a:rPr>
              <a:t>https://airtable.com/appgkSyGluqU4TZ2Z/shrPE02iHZnc7440C</a:t>
            </a:r>
            <a:r>
              <a:rPr lang="da-DK" sz="2400" dirty="0"/>
              <a:t> – og vælg ”skolekonkurrence” i feltet øverst</a:t>
            </a:r>
            <a:endParaRPr lang="da-DK" dirty="0"/>
          </a:p>
        </p:txBody>
      </p:sp>
      <p:sp>
        <p:nvSpPr>
          <p:cNvPr id="6" name="Pladsholder til dato 5">
            <a:extLst>
              <a:ext uri="{FF2B5EF4-FFF2-40B4-BE49-F238E27FC236}">
                <a16:creationId xmlns:a16="http://schemas.microsoft.com/office/drawing/2014/main" id="{EF019DAA-C7CE-DB69-6D6F-28953C67EBCC}"/>
              </a:ext>
            </a:extLst>
          </p:cNvPr>
          <p:cNvSpPr>
            <a:spLocks noGrp="1"/>
          </p:cNvSpPr>
          <p:nvPr>
            <p:ph type="dt" sz="half" idx="10"/>
          </p:nvPr>
        </p:nvSpPr>
        <p:spPr/>
        <p:txBody>
          <a:bodyPr/>
          <a:lstStyle/>
          <a:p>
            <a:fld id="{537245E4-9A06-4F15-A426-AC9BB693E998}" type="datetime3">
              <a:rPr lang="da-DK" noProof="0" smtClean="0"/>
              <a:t>30.01.2024</a:t>
            </a:fld>
            <a:endParaRPr lang="da-DK" noProof="0" dirty="0"/>
          </a:p>
        </p:txBody>
      </p:sp>
    </p:spTree>
    <p:extLst>
      <p:ext uri="{BB962C8B-B14F-4D97-AF65-F5344CB8AC3E}">
        <p14:creationId xmlns:p14="http://schemas.microsoft.com/office/powerpoint/2010/main" val="1343712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11AA38-361E-478C-887A-60689F5F6F9C}"/>
              </a:ext>
            </a:extLst>
          </p:cNvPr>
          <p:cNvSpPr>
            <a:spLocks noGrp="1"/>
          </p:cNvSpPr>
          <p:nvPr>
            <p:ph type="title"/>
          </p:nvPr>
        </p:nvSpPr>
        <p:spPr>
          <a:xfrm>
            <a:off x="209801" y="2856748"/>
            <a:ext cx="9004300" cy="2487612"/>
          </a:xfrm>
        </p:spPr>
        <p:txBody>
          <a:bodyPr/>
          <a:lstStyle/>
          <a:p>
            <a:r>
              <a:rPr lang="da-DK" dirty="0"/>
              <a:t>Vi glæder os til at se jeres fotos!</a:t>
            </a:r>
          </a:p>
        </p:txBody>
      </p:sp>
      <p:sp>
        <p:nvSpPr>
          <p:cNvPr id="2" name="Date Placeholder 1">
            <a:extLst>
              <a:ext uri="{FF2B5EF4-FFF2-40B4-BE49-F238E27FC236}">
                <a16:creationId xmlns:a16="http://schemas.microsoft.com/office/drawing/2014/main" id="{96AE867F-55CF-4B23-AAB9-93C091562552}"/>
              </a:ext>
            </a:extLst>
          </p:cNvPr>
          <p:cNvSpPr>
            <a:spLocks noGrp="1"/>
          </p:cNvSpPr>
          <p:nvPr>
            <p:ph type="dt" sz="half" idx="10"/>
          </p:nvPr>
        </p:nvSpPr>
        <p:spPr/>
        <p:txBody>
          <a:bodyPr/>
          <a:lstStyle/>
          <a:p>
            <a:fld id="{2C9871C0-64D2-499C-8AD2-022AF635BD80}" type="datetime3">
              <a:rPr lang="da-DK" smtClean="0"/>
              <a:t>30.01.2024</a:t>
            </a:fld>
            <a:endParaRPr lang="da-DK" dirty="0"/>
          </a:p>
        </p:txBody>
      </p:sp>
    </p:spTree>
    <p:extLst>
      <p:ext uri="{BB962C8B-B14F-4D97-AF65-F5344CB8AC3E}">
        <p14:creationId xmlns:p14="http://schemas.microsoft.com/office/powerpoint/2010/main" val="391909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06CEA-0937-43F5-9ADE-0670777A1304}"/>
              </a:ext>
            </a:extLst>
          </p:cNvPr>
          <p:cNvSpPr>
            <a:spLocks noGrp="1"/>
          </p:cNvSpPr>
          <p:nvPr>
            <p:ph type="title"/>
          </p:nvPr>
        </p:nvSpPr>
        <p:spPr/>
        <p:txBody>
          <a:bodyPr/>
          <a:lstStyle/>
          <a:p>
            <a:r>
              <a:rPr lang="da-DK" dirty="0"/>
              <a:t>Oversigt</a:t>
            </a:r>
          </a:p>
        </p:txBody>
      </p:sp>
      <p:sp>
        <p:nvSpPr>
          <p:cNvPr id="2" name="Content Placeholder 1">
            <a:extLst>
              <a:ext uri="{FF2B5EF4-FFF2-40B4-BE49-F238E27FC236}">
                <a16:creationId xmlns:a16="http://schemas.microsoft.com/office/drawing/2014/main" id="{D77BB878-4B6D-4373-9D05-0D87EBC453E4}"/>
              </a:ext>
            </a:extLst>
          </p:cNvPr>
          <p:cNvSpPr>
            <a:spLocks noGrp="1"/>
          </p:cNvSpPr>
          <p:nvPr>
            <p:ph sz="quarter" idx="13"/>
          </p:nvPr>
        </p:nvSpPr>
        <p:spPr/>
        <p:txBody>
          <a:bodyPr/>
          <a:lstStyle/>
          <a:p>
            <a:r>
              <a:rPr lang="da-DK" dirty="0"/>
              <a:t>Hvad er Fang din by?</a:t>
            </a:r>
          </a:p>
          <a:p>
            <a:r>
              <a:rPr lang="da-DK" dirty="0"/>
              <a:t>Vinder af skolekonkurrencen 2023</a:t>
            </a:r>
          </a:p>
          <a:p>
            <a:r>
              <a:rPr lang="da-DK" dirty="0"/>
              <a:t>Vinder af den åbne konkurrence 2023</a:t>
            </a:r>
          </a:p>
          <a:p>
            <a:r>
              <a:rPr lang="da-DK" dirty="0"/>
              <a:t>Temaet for 2024</a:t>
            </a:r>
          </a:p>
          <a:p>
            <a:r>
              <a:rPr lang="da-DK" dirty="0"/>
              <a:t>Sådan deltager I </a:t>
            </a:r>
          </a:p>
          <a:p>
            <a:endParaRPr lang="da-DK" dirty="0"/>
          </a:p>
          <a:p>
            <a:endParaRPr lang="da-DK" dirty="0"/>
          </a:p>
        </p:txBody>
      </p:sp>
      <p:sp>
        <p:nvSpPr>
          <p:cNvPr id="3" name="Date Placeholder 2">
            <a:extLst>
              <a:ext uri="{FF2B5EF4-FFF2-40B4-BE49-F238E27FC236}">
                <a16:creationId xmlns:a16="http://schemas.microsoft.com/office/drawing/2014/main" id="{2E11FD77-CD07-4247-9CDB-A657CDB419A6}"/>
              </a:ext>
            </a:extLst>
          </p:cNvPr>
          <p:cNvSpPr>
            <a:spLocks noGrp="1"/>
          </p:cNvSpPr>
          <p:nvPr>
            <p:ph type="dt" sz="half" idx="10"/>
          </p:nvPr>
        </p:nvSpPr>
        <p:spPr/>
        <p:txBody>
          <a:bodyPr/>
          <a:lstStyle/>
          <a:p>
            <a:fld id="{7B3299DD-962A-4CA3-81C8-50EA09029097}" type="datetime3">
              <a:rPr lang="da-DK" noProof="0" smtClean="0"/>
              <a:t>30.01.2024</a:t>
            </a:fld>
            <a:endParaRPr lang="da-DK" noProof="0" dirty="0"/>
          </a:p>
        </p:txBody>
      </p:sp>
    </p:spTree>
    <p:extLst>
      <p:ext uri="{BB962C8B-B14F-4D97-AF65-F5344CB8AC3E}">
        <p14:creationId xmlns:p14="http://schemas.microsoft.com/office/powerpoint/2010/main" val="4154568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B50EF-9465-5616-1639-DBEFF44A4AED}"/>
              </a:ext>
            </a:extLst>
          </p:cNvPr>
          <p:cNvSpPr>
            <a:spLocks noGrp="1"/>
          </p:cNvSpPr>
          <p:nvPr>
            <p:ph type="ctrTitle"/>
          </p:nvPr>
        </p:nvSpPr>
        <p:spPr/>
        <p:txBody>
          <a:bodyPr/>
          <a:lstStyle/>
          <a:p>
            <a:r>
              <a:rPr lang="da-DK" dirty="0"/>
              <a:t>Baggrund</a:t>
            </a:r>
          </a:p>
        </p:txBody>
      </p:sp>
      <p:sp>
        <p:nvSpPr>
          <p:cNvPr id="3" name="Pladsholder til dato 2">
            <a:extLst>
              <a:ext uri="{FF2B5EF4-FFF2-40B4-BE49-F238E27FC236}">
                <a16:creationId xmlns:a16="http://schemas.microsoft.com/office/drawing/2014/main" id="{A910D153-57BC-981C-87CD-61A0B1978653}"/>
              </a:ext>
            </a:extLst>
          </p:cNvPr>
          <p:cNvSpPr>
            <a:spLocks noGrp="1"/>
          </p:cNvSpPr>
          <p:nvPr>
            <p:ph type="dt" sz="half" idx="10"/>
          </p:nvPr>
        </p:nvSpPr>
        <p:spPr/>
        <p:txBody>
          <a:bodyPr/>
          <a:lstStyle/>
          <a:p>
            <a:fld id="{8A86651A-9093-4FA8-A223-90A0F9DE7548}" type="datetime3">
              <a:rPr lang="da-DK" smtClean="0"/>
              <a:t>30.01.2024</a:t>
            </a:fld>
            <a:endParaRPr lang="da-DK" dirty="0"/>
          </a:p>
        </p:txBody>
      </p:sp>
    </p:spTree>
    <p:extLst>
      <p:ext uri="{BB962C8B-B14F-4D97-AF65-F5344CB8AC3E}">
        <p14:creationId xmlns:p14="http://schemas.microsoft.com/office/powerpoint/2010/main" val="75164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2361A7C8-CECC-D006-1D06-3E41370D36E4}"/>
              </a:ext>
            </a:extLst>
          </p:cNvPr>
          <p:cNvSpPr>
            <a:spLocks noGrp="1"/>
          </p:cNvSpPr>
          <p:nvPr>
            <p:ph type="title"/>
          </p:nvPr>
        </p:nvSpPr>
        <p:spPr/>
        <p:txBody>
          <a:bodyPr/>
          <a:lstStyle/>
          <a:p>
            <a:r>
              <a:rPr lang="da-DK" dirty="0"/>
              <a:t>Hvad er Fang din by?</a:t>
            </a:r>
          </a:p>
        </p:txBody>
      </p:sp>
      <p:sp>
        <p:nvSpPr>
          <p:cNvPr id="26" name="Content Placeholder 25">
            <a:extLst>
              <a:ext uri="{FF2B5EF4-FFF2-40B4-BE49-F238E27FC236}">
                <a16:creationId xmlns:a16="http://schemas.microsoft.com/office/drawing/2014/main" id="{D7EBB7FC-A5BC-2484-D9C7-1D0FAFAC29BF}"/>
              </a:ext>
            </a:extLst>
          </p:cNvPr>
          <p:cNvSpPr>
            <a:spLocks noGrp="1"/>
          </p:cNvSpPr>
          <p:nvPr>
            <p:ph idx="1"/>
          </p:nvPr>
        </p:nvSpPr>
        <p:spPr>
          <a:xfrm>
            <a:off x="185739" y="939879"/>
            <a:ext cx="3372124" cy="4174069"/>
          </a:xfrm>
        </p:spPr>
        <p:txBody>
          <a:bodyPr/>
          <a:lstStyle/>
          <a:p>
            <a:pPr algn="l">
              <a:buFont typeface="Wingdings" panose="05000000000000000000" pitchFamily="2" charset="2"/>
              <a:buChar char="§"/>
            </a:pPr>
            <a:r>
              <a:rPr lang="da-DK" sz="2000" dirty="0"/>
              <a:t>Fang din by er en fotokonkurrence for alle landets skoler</a:t>
            </a:r>
            <a:br>
              <a:rPr lang="da-DK" sz="2000" dirty="0"/>
            </a:br>
            <a:endParaRPr lang="da-DK" sz="2000" dirty="0"/>
          </a:p>
          <a:p>
            <a:pPr algn="l">
              <a:buFont typeface="Wingdings" panose="05000000000000000000" pitchFamily="2" charset="2"/>
              <a:buChar char="§"/>
            </a:pPr>
            <a:r>
              <a:rPr lang="da-DK" sz="2000" dirty="0"/>
              <a:t>Fang din by er også en åben fotokonkurrence for alle andre</a:t>
            </a:r>
            <a:br>
              <a:rPr lang="da-DK" sz="2000" dirty="0"/>
            </a:br>
            <a:endParaRPr lang="da-DK" sz="2000" dirty="0"/>
          </a:p>
          <a:p>
            <a:pPr algn="l">
              <a:buFont typeface="Wingdings" panose="05000000000000000000" pitchFamily="2" charset="2"/>
              <a:buChar char="§"/>
            </a:pPr>
            <a:r>
              <a:rPr lang="da-DK" sz="2000" dirty="0"/>
              <a:t>Fang din by bliver afholdt af Dansk Arkitektur Center for 9. år i træk</a:t>
            </a:r>
          </a:p>
          <a:p>
            <a:endParaRPr lang="da-DK" dirty="0"/>
          </a:p>
        </p:txBody>
      </p:sp>
      <p:sp>
        <p:nvSpPr>
          <p:cNvPr id="27" name="Content Placeholder 26">
            <a:extLst>
              <a:ext uri="{FF2B5EF4-FFF2-40B4-BE49-F238E27FC236}">
                <a16:creationId xmlns:a16="http://schemas.microsoft.com/office/drawing/2014/main" id="{8E9F7E82-46E8-958D-7A7C-DB68139CE893}"/>
              </a:ext>
            </a:extLst>
          </p:cNvPr>
          <p:cNvSpPr>
            <a:spLocks noGrp="1"/>
          </p:cNvSpPr>
          <p:nvPr>
            <p:ph sz="quarter" idx="13"/>
          </p:nvPr>
        </p:nvSpPr>
        <p:spPr>
          <a:xfrm>
            <a:off x="3955068" y="937948"/>
            <a:ext cx="3372126" cy="4176000"/>
          </a:xfrm>
        </p:spPr>
        <p:txBody>
          <a:bodyPr/>
          <a:lstStyle/>
          <a:p>
            <a:pPr algn="l">
              <a:buFont typeface="Wingdings" panose="05000000000000000000" pitchFamily="2" charset="2"/>
              <a:buChar char="§"/>
            </a:pPr>
            <a:r>
              <a:rPr lang="da-DK" sz="2000" dirty="0"/>
              <a:t>Temaet for årets konkurrence er altid koblet til arkitektur eller byens rum</a:t>
            </a:r>
            <a:br>
              <a:rPr lang="da-DK" sz="2000" dirty="0"/>
            </a:br>
            <a:endParaRPr lang="da-DK" sz="2000" dirty="0"/>
          </a:p>
          <a:p>
            <a:pPr algn="l">
              <a:buFont typeface="Wingdings" panose="05000000000000000000" pitchFamily="2" charset="2"/>
              <a:buChar char="§"/>
            </a:pPr>
            <a:r>
              <a:rPr lang="da-DK" sz="2000" dirty="0"/>
              <a:t>De bedste billeder udstilles i Dansk Arkitektur Center og i Herlev, Kalundborg og Høje-Taastrup</a:t>
            </a:r>
          </a:p>
          <a:p>
            <a:pPr algn="l">
              <a:buFont typeface="Wingdings" panose="05000000000000000000" pitchFamily="2" charset="2"/>
              <a:buChar char="§"/>
            </a:pPr>
            <a:endParaRPr lang="da-DK" dirty="0"/>
          </a:p>
          <a:p>
            <a:pPr algn="l">
              <a:buFont typeface="Wingdings" panose="05000000000000000000" pitchFamily="2" charset="2"/>
              <a:buChar char="§"/>
            </a:pPr>
            <a:r>
              <a:rPr lang="da-DK" sz="2000" dirty="0"/>
              <a:t>Som noget særligt i 2024 vil vinderfotos også blive udstillet digitalt og fysisk i Amsterdam, Torino, Milano, Riga og Ljubljana</a:t>
            </a:r>
          </a:p>
          <a:p>
            <a:endParaRPr lang="da-DK" dirty="0"/>
          </a:p>
        </p:txBody>
      </p:sp>
      <p:sp>
        <p:nvSpPr>
          <p:cNvPr id="2" name="Date Placeholder 1">
            <a:extLst>
              <a:ext uri="{FF2B5EF4-FFF2-40B4-BE49-F238E27FC236}">
                <a16:creationId xmlns:a16="http://schemas.microsoft.com/office/drawing/2014/main" id="{BBE7D83C-2E97-48F8-9575-6CB9EBA7C014}"/>
              </a:ext>
            </a:extLst>
          </p:cNvPr>
          <p:cNvSpPr>
            <a:spLocks noGrp="1"/>
          </p:cNvSpPr>
          <p:nvPr>
            <p:ph type="dt" sz="half" idx="10"/>
          </p:nvPr>
        </p:nvSpPr>
        <p:spPr/>
        <p:txBody>
          <a:bodyPr/>
          <a:lstStyle/>
          <a:p>
            <a:fld id="{607482F6-D8AF-4B91-8742-5033470A4746}" type="datetime3">
              <a:rPr lang="da-DK" noProof="0" smtClean="0"/>
              <a:t>30.01.2024</a:t>
            </a:fld>
            <a:endParaRPr lang="da-DK" noProof="0" dirty="0"/>
          </a:p>
        </p:txBody>
      </p:sp>
      <p:pic>
        <p:nvPicPr>
          <p:cNvPr id="3" name="Billede 2" descr="Et billede, der indeholder jord, udendørs, vej, fortov&#10;&#10;Automatisk genereret beskrivelse">
            <a:extLst>
              <a:ext uri="{FF2B5EF4-FFF2-40B4-BE49-F238E27FC236}">
                <a16:creationId xmlns:a16="http://schemas.microsoft.com/office/drawing/2014/main" id="{371934E3-A3C3-9027-344A-541BEDCC1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399" y="0"/>
            <a:ext cx="4467601" cy="6700456"/>
          </a:xfrm>
          <a:prstGeom prst="rect">
            <a:avLst/>
          </a:prstGeom>
        </p:spPr>
      </p:pic>
      <p:sp>
        <p:nvSpPr>
          <p:cNvPr id="4" name="Tekstfelt 3">
            <a:extLst>
              <a:ext uri="{FF2B5EF4-FFF2-40B4-BE49-F238E27FC236}">
                <a16:creationId xmlns:a16="http://schemas.microsoft.com/office/drawing/2014/main" id="{F0F5995F-2586-B589-BFAC-15A30A30D0F4}"/>
              </a:ext>
            </a:extLst>
          </p:cNvPr>
          <p:cNvSpPr txBox="1"/>
          <p:nvPr/>
        </p:nvSpPr>
        <p:spPr>
          <a:xfrm rot="16200000">
            <a:off x="6782453" y="5727994"/>
            <a:ext cx="1668449" cy="215444"/>
          </a:xfrm>
          <a:prstGeom prst="rect">
            <a:avLst/>
          </a:prstGeom>
          <a:noFill/>
        </p:spPr>
        <p:txBody>
          <a:bodyPr wrap="square" rtlCol="0">
            <a:spAutoFit/>
          </a:bodyPr>
          <a:lstStyle/>
          <a:p>
            <a:r>
              <a:rPr lang="da-DK" sz="800" dirty="0"/>
              <a:t>Foto: Asger Korsgaard 2021</a:t>
            </a:r>
          </a:p>
        </p:txBody>
      </p:sp>
    </p:spTree>
    <p:extLst>
      <p:ext uri="{BB962C8B-B14F-4D97-AF65-F5344CB8AC3E}">
        <p14:creationId xmlns:p14="http://schemas.microsoft.com/office/powerpoint/2010/main" val="4058276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6D70-6769-4857-9A18-3B8ED8ABDCEF}"/>
              </a:ext>
            </a:extLst>
          </p:cNvPr>
          <p:cNvSpPr>
            <a:spLocks noGrp="1"/>
          </p:cNvSpPr>
          <p:nvPr>
            <p:ph type="ctrTitle"/>
          </p:nvPr>
        </p:nvSpPr>
        <p:spPr/>
        <p:txBody>
          <a:bodyPr>
            <a:normAutofit fontScale="90000"/>
          </a:bodyPr>
          <a:lstStyle/>
          <a:p>
            <a:r>
              <a:rPr lang="da-DK" dirty="0"/>
              <a:t>Fang din by vindere </a:t>
            </a:r>
            <a:br>
              <a:rPr lang="da-DK" dirty="0"/>
            </a:br>
            <a:r>
              <a:rPr lang="da-DK" dirty="0"/>
              <a:t>skolekonkurrencen 2023</a:t>
            </a:r>
            <a:br>
              <a:rPr lang="da-DK" dirty="0"/>
            </a:br>
            <a:br>
              <a:rPr lang="da-DK" dirty="0"/>
            </a:br>
            <a:r>
              <a:rPr lang="da-DK" dirty="0"/>
              <a:t>Tema: Uden Filter</a:t>
            </a:r>
            <a:br>
              <a:rPr lang="da-DK" dirty="0"/>
            </a:br>
            <a:endParaRPr lang="da-DK" dirty="0"/>
          </a:p>
        </p:txBody>
      </p:sp>
      <p:sp>
        <p:nvSpPr>
          <p:cNvPr id="4" name="Date Placeholder 3">
            <a:extLst>
              <a:ext uri="{FF2B5EF4-FFF2-40B4-BE49-F238E27FC236}">
                <a16:creationId xmlns:a16="http://schemas.microsoft.com/office/drawing/2014/main" id="{BC75892B-CC59-41D8-ADAE-3522B488CC0F}"/>
              </a:ext>
            </a:extLst>
          </p:cNvPr>
          <p:cNvSpPr>
            <a:spLocks noGrp="1"/>
          </p:cNvSpPr>
          <p:nvPr>
            <p:ph type="dt" sz="half" idx="10"/>
          </p:nvPr>
        </p:nvSpPr>
        <p:spPr>
          <a:xfrm>
            <a:off x="0" y="6858000"/>
            <a:ext cx="0" cy="0"/>
          </a:xfrm>
        </p:spPr>
        <p:txBody>
          <a:bodyPr/>
          <a:lstStyle/>
          <a:p>
            <a:fld id="{A82BF29F-CD3C-4323-9615-5D6859E9AF7F}" type="datetime3">
              <a:rPr lang="da-DK" smtClean="0"/>
              <a:t>30.01.2024</a:t>
            </a:fld>
            <a:endParaRPr lang="da-DK" dirty="0"/>
          </a:p>
        </p:txBody>
      </p:sp>
    </p:spTree>
    <p:extLst>
      <p:ext uri="{BB962C8B-B14F-4D97-AF65-F5344CB8AC3E}">
        <p14:creationId xmlns:p14="http://schemas.microsoft.com/office/powerpoint/2010/main" val="3581026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08F724-0F3A-EF53-2121-AAC6489DAB54}"/>
              </a:ext>
            </a:extLst>
          </p:cNvPr>
          <p:cNvSpPr>
            <a:spLocks noGrp="1"/>
          </p:cNvSpPr>
          <p:nvPr>
            <p:ph type="title"/>
          </p:nvPr>
        </p:nvSpPr>
        <p:spPr/>
        <p:txBody>
          <a:bodyPr/>
          <a:lstStyle/>
          <a:p>
            <a:r>
              <a:rPr lang="da-DK" dirty="0"/>
              <a:t>1. plads i 2023</a:t>
            </a:r>
          </a:p>
        </p:txBody>
      </p:sp>
      <p:sp>
        <p:nvSpPr>
          <p:cNvPr id="4" name="Date Placeholder 3">
            <a:extLst>
              <a:ext uri="{FF2B5EF4-FFF2-40B4-BE49-F238E27FC236}">
                <a16:creationId xmlns:a16="http://schemas.microsoft.com/office/drawing/2014/main" id="{38636BF9-E1EB-4F5F-90C6-F15E25563CAD}"/>
              </a:ext>
            </a:extLst>
          </p:cNvPr>
          <p:cNvSpPr>
            <a:spLocks noGrp="1"/>
          </p:cNvSpPr>
          <p:nvPr>
            <p:ph type="dt" sz="half" idx="10"/>
          </p:nvPr>
        </p:nvSpPr>
        <p:spPr/>
        <p:txBody>
          <a:bodyPr/>
          <a:lstStyle/>
          <a:p>
            <a:fld id="{6C3CCA21-9F4A-43A3-ADD2-D66564E14275}" type="datetime3">
              <a:rPr lang="da-DK" noProof="0" smtClean="0"/>
              <a:t>30.01.2024</a:t>
            </a:fld>
            <a:endParaRPr lang="da-DK" noProof="0" dirty="0"/>
          </a:p>
        </p:txBody>
      </p:sp>
      <p:pic>
        <p:nvPicPr>
          <p:cNvPr id="6" name="Billede 5" descr="Et billede, der indeholder nødblus/signallys/lysglimt, røg, varme, brand/ild&#10;&#10;Automatisk genereret beskrivelse">
            <a:extLst>
              <a:ext uri="{FF2B5EF4-FFF2-40B4-BE49-F238E27FC236}">
                <a16:creationId xmlns:a16="http://schemas.microsoft.com/office/drawing/2014/main" id="{9591BA83-F61B-3081-F8A5-82239D5C1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37693" y="1101752"/>
            <a:ext cx="6205993" cy="4654495"/>
          </a:xfrm>
          <a:prstGeom prst="rect">
            <a:avLst/>
          </a:prstGeom>
        </p:spPr>
      </p:pic>
      <p:sp>
        <p:nvSpPr>
          <p:cNvPr id="12" name="Tekstfelt 11">
            <a:extLst>
              <a:ext uri="{FF2B5EF4-FFF2-40B4-BE49-F238E27FC236}">
                <a16:creationId xmlns:a16="http://schemas.microsoft.com/office/drawing/2014/main" id="{CE630164-5647-929F-89E0-FD653D33F28B}"/>
              </a:ext>
            </a:extLst>
          </p:cNvPr>
          <p:cNvSpPr txBox="1"/>
          <p:nvPr/>
        </p:nvSpPr>
        <p:spPr>
          <a:xfrm>
            <a:off x="187325" y="964894"/>
            <a:ext cx="3935896" cy="4928209"/>
          </a:xfrm>
          <a:prstGeom prst="rect">
            <a:avLst/>
          </a:prstGeom>
          <a:noFill/>
        </p:spPr>
        <p:txBody>
          <a:bodyPr wrap="square">
            <a:spAutoFit/>
          </a:bodyPr>
          <a:lstStyle/>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Lucas John Hansen: Fest og farver</a:t>
            </a: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6.d. Kildegårdsskolen (Herlev)</a:t>
            </a:r>
          </a:p>
          <a:p>
            <a:pPr>
              <a:lnSpc>
                <a:spcPct val="107000"/>
              </a:lnSpc>
              <a:spcAft>
                <a:spcPts val="800"/>
              </a:spcAft>
            </a:pP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b="1" dirty="0">
                <a:effectLst/>
                <a:latin typeface="+mj-lt"/>
                <a:ea typeface="Calibri" panose="020F0502020204030204" pitchFamily="34" charset="0"/>
                <a:cs typeface="Arial" panose="020B0604020202020204" pitchFamily="34" charset="0"/>
              </a:rPr>
              <a:t>Juryen mener:</a:t>
            </a: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Fotografen har fanget en helt særlig energi uden filter. Det er æstetisk flot med det røde lys og røgen. Samtidig fortæller motivet en historie, og kunne være et foto til en reportage om unge! Der er lidt uhygge eller hemmeligt over det, fordi vi ikke kan se ‘hovedpersonens’ ansigt og det mystiske får os til at tænke over hvad det er der foregår og hvor i byen det finder sted. </a:t>
            </a:r>
          </a:p>
        </p:txBody>
      </p:sp>
    </p:spTree>
    <p:extLst>
      <p:ext uri="{BB962C8B-B14F-4D97-AF65-F5344CB8AC3E}">
        <p14:creationId xmlns:p14="http://schemas.microsoft.com/office/powerpoint/2010/main" val="58748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08F724-0F3A-EF53-2121-AAC6489DAB54}"/>
              </a:ext>
            </a:extLst>
          </p:cNvPr>
          <p:cNvSpPr>
            <a:spLocks noGrp="1"/>
          </p:cNvSpPr>
          <p:nvPr>
            <p:ph type="title"/>
          </p:nvPr>
        </p:nvSpPr>
        <p:spPr/>
        <p:txBody>
          <a:bodyPr/>
          <a:lstStyle/>
          <a:p>
            <a:r>
              <a:rPr lang="da-DK" dirty="0"/>
              <a:t>2. plads i 2023</a:t>
            </a:r>
          </a:p>
        </p:txBody>
      </p:sp>
      <p:sp>
        <p:nvSpPr>
          <p:cNvPr id="4" name="Date Placeholder 3">
            <a:extLst>
              <a:ext uri="{FF2B5EF4-FFF2-40B4-BE49-F238E27FC236}">
                <a16:creationId xmlns:a16="http://schemas.microsoft.com/office/drawing/2014/main" id="{38636BF9-E1EB-4F5F-90C6-F15E25563CAD}"/>
              </a:ext>
            </a:extLst>
          </p:cNvPr>
          <p:cNvSpPr>
            <a:spLocks noGrp="1"/>
          </p:cNvSpPr>
          <p:nvPr>
            <p:ph type="dt" sz="half" idx="10"/>
          </p:nvPr>
        </p:nvSpPr>
        <p:spPr/>
        <p:txBody>
          <a:bodyPr/>
          <a:lstStyle/>
          <a:p>
            <a:fld id="{6C3CCA21-9F4A-43A3-ADD2-D66564E14275}" type="datetime3">
              <a:rPr lang="da-DK" noProof="0" smtClean="0"/>
              <a:t>30.01.2024</a:t>
            </a:fld>
            <a:endParaRPr lang="da-DK" noProof="0" dirty="0"/>
          </a:p>
        </p:txBody>
      </p:sp>
      <p:pic>
        <p:nvPicPr>
          <p:cNvPr id="3" name="Billede 2" descr="Et billede, der indeholder cirkel, vindel, fløjte/pibe/rør, udendørs&#10;&#10;Automatisk genereret beskrivelse">
            <a:extLst>
              <a:ext uri="{FF2B5EF4-FFF2-40B4-BE49-F238E27FC236}">
                <a16:creationId xmlns:a16="http://schemas.microsoft.com/office/drawing/2014/main" id="{1C3F4295-ACF9-3227-38BB-42CAF145B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24052" y="1203630"/>
            <a:ext cx="6082748" cy="4562061"/>
          </a:xfrm>
          <a:prstGeom prst="rect">
            <a:avLst/>
          </a:prstGeom>
        </p:spPr>
      </p:pic>
      <p:sp>
        <p:nvSpPr>
          <p:cNvPr id="5" name="Tekstfelt 4">
            <a:extLst>
              <a:ext uri="{FF2B5EF4-FFF2-40B4-BE49-F238E27FC236}">
                <a16:creationId xmlns:a16="http://schemas.microsoft.com/office/drawing/2014/main" id="{4AFA1953-CE22-6BC2-829B-9AB66C02BA5E}"/>
              </a:ext>
            </a:extLst>
          </p:cNvPr>
          <p:cNvSpPr txBox="1"/>
          <p:nvPr/>
        </p:nvSpPr>
        <p:spPr>
          <a:xfrm>
            <a:off x="103366" y="841676"/>
            <a:ext cx="4562062" cy="4335482"/>
          </a:xfrm>
          <a:prstGeom prst="rect">
            <a:avLst/>
          </a:prstGeom>
          <a:noFill/>
        </p:spPr>
        <p:txBody>
          <a:bodyPr wrap="square">
            <a:spAutoFit/>
          </a:bodyPr>
          <a:lstStyle/>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Alma Christine Hulgaard </a:t>
            </a:r>
            <a:r>
              <a:rPr lang="da-DK" sz="1800" dirty="0" err="1">
                <a:effectLst/>
                <a:latin typeface="+mj-lt"/>
                <a:ea typeface="Calibri" panose="020F0502020204030204" pitchFamily="34" charset="0"/>
                <a:cs typeface="Arial" panose="020B0604020202020204" pitchFamily="34" charset="0"/>
              </a:rPr>
              <a:t>Gebhardt</a:t>
            </a:r>
            <a:r>
              <a:rPr lang="da-DK" sz="1800" dirty="0">
                <a:effectLst/>
                <a:latin typeface="+mj-lt"/>
                <a:ea typeface="Calibri" panose="020F0502020204030204" pitchFamily="34" charset="0"/>
                <a:cs typeface="Arial" panose="020B0604020202020204" pitchFamily="34" charset="0"/>
              </a:rPr>
              <a:t>: Uden titel</a:t>
            </a: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8. klasse Søndermarksskolen (Rønne) </a:t>
            </a:r>
          </a:p>
          <a:p>
            <a:pPr>
              <a:lnSpc>
                <a:spcPct val="107000"/>
              </a:lnSpc>
              <a:spcAft>
                <a:spcPts val="800"/>
              </a:spcAft>
            </a:pP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b="1" dirty="0">
                <a:effectLst/>
                <a:latin typeface="+mj-lt"/>
                <a:ea typeface="Calibri" panose="020F0502020204030204" pitchFamily="34" charset="0"/>
                <a:cs typeface="Arial" panose="020B0604020202020204" pitchFamily="34" charset="0"/>
              </a:rPr>
              <a:t>Juryen mener:</a:t>
            </a: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Er det arkitektur? En trappeopgang? Måske Skovtårnet på Sydsjælland? Nej, det er en stabel bildæk med lidt regnvand i - hvilket man først opdager efter et stykke tid. Dette foto taler ind i årets tema ved at finde skønheden et helt uventet sted. Det zoomer ind på nogle objekter i byen, der måske er blevet til overs eller glemt, og viser at poesien også findes her.</a:t>
            </a:r>
          </a:p>
        </p:txBody>
      </p:sp>
    </p:spTree>
    <p:extLst>
      <p:ext uri="{BB962C8B-B14F-4D97-AF65-F5344CB8AC3E}">
        <p14:creationId xmlns:p14="http://schemas.microsoft.com/office/powerpoint/2010/main" val="342064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08F724-0F3A-EF53-2121-AAC6489DAB54}"/>
              </a:ext>
            </a:extLst>
          </p:cNvPr>
          <p:cNvSpPr>
            <a:spLocks noGrp="1"/>
          </p:cNvSpPr>
          <p:nvPr>
            <p:ph type="title"/>
          </p:nvPr>
        </p:nvSpPr>
        <p:spPr/>
        <p:txBody>
          <a:bodyPr/>
          <a:lstStyle/>
          <a:p>
            <a:r>
              <a:rPr lang="da-DK" dirty="0"/>
              <a:t>3. plads i 2023</a:t>
            </a:r>
          </a:p>
        </p:txBody>
      </p:sp>
      <p:sp>
        <p:nvSpPr>
          <p:cNvPr id="4" name="Date Placeholder 3">
            <a:extLst>
              <a:ext uri="{FF2B5EF4-FFF2-40B4-BE49-F238E27FC236}">
                <a16:creationId xmlns:a16="http://schemas.microsoft.com/office/drawing/2014/main" id="{38636BF9-E1EB-4F5F-90C6-F15E25563CAD}"/>
              </a:ext>
            </a:extLst>
          </p:cNvPr>
          <p:cNvSpPr>
            <a:spLocks noGrp="1"/>
          </p:cNvSpPr>
          <p:nvPr>
            <p:ph type="dt" sz="half" idx="10"/>
          </p:nvPr>
        </p:nvSpPr>
        <p:spPr/>
        <p:txBody>
          <a:bodyPr/>
          <a:lstStyle/>
          <a:p>
            <a:fld id="{6C3CCA21-9F4A-43A3-ADD2-D66564E14275}" type="datetime3">
              <a:rPr lang="da-DK" noProof="0" smtClean="0"/>
              <a:t>30.01.2024</a:t>
            </a:fld>
            <a:endParaRPr lang="da-DK" noProof="0" dirty="0"/>
          </a:p>
        </p:txBody>
      </p:sp>
      <p:pic>
        <p:nvPicPr>
          <p:cNvPr id="10" name="Billede 9" descr="Et billede, der indeholder beton, byggearbejde, jord, maleri&#10;&#10;Automatisk genereret beskrivelse">
            <a:extLst>
              <a:ext uri="{FF2B5EF4-FFF2-40B4-BE49-F238E27FC236}">
                <a16:creationId xmlns:a16="http://schemas.microsoft.com/office/drawing/2014/main" id="{3769F696-1082-280E-8E3D-DCF70506B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378" y="478374"/>
            <a:ext cx="4425939" cy="5901252"/>
          </a:xfrm>
          <a:prstGeom prst="rect">
            <a:avLst/>
          </a:prstGeom>
        </p:spPr>
      </p:pic>
      <p:sp>
        <p:nvSpPr>
          <p:cNvPr id="5" name="Tekstfelt 4">
            <a:extLst>
              <a:ext uri="{FF2B5EF4-FFF2-40B4-BE49-F238E27FC236}">
                <a16:creationId xmlns:a16="http://schemas.microsoft.com/office/drawing/2014/main" id="{990488EB-57BD-C406-C85F-CE0989706161}"/>
              </a:ext>
            </a:extLst>
          </p:cNvPr>
          <p:cNvSpPr txBox="1"/>
          <p:nvPr/>
        </p:nvSpPr>
        <p:spPr>
          <a:xfrm>
            <a:off x="187325" y="840981"/>
            <a:ext cx="4110824" cy="5030801"/>
          </a:xfrm>
          <a:prstGeom prst="rect">
            <a:avLst/>
          </a:prstGeom>
          <a:noFill/>
        </p:spPr>
        <p:txBody>
          <a:bodyPr wrap="square">
            <a:spAutoFit/>
          </a:bodyPr>
          <a:lstStyle/>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Freya Elina Stokbro og Ellen Gjerløv Winther: Bilulykke</a:t>
            </a: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5.a. Filstedvejens Skole (Aalborg)</a:t>
            </a:r>
          </a:p>
          <a:p>
            <a:pPr>
              <a:lnSpc>
                <a:spcPct val="107000"/>
              </a:lnSpc>
              <a:spcAft>
                <a:spcPts val="800"/>
              </a:spcAft>
            </a:pP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b="1" dirty="0">
                <a:effectLst/>
                <a:latin typeface="+mj-lt"/>
                <a:ea typeface="Calibri" panose="020F0502020204030204" pitchFamily="34" charset="0"/>
                <a:cs typeface="Arial" panose="020B0604020202020204" pitchFamily="34" charset="0"/>
              </a:rPr>
              <a:t>Juryen mener:</a:t>
            </a:r>
            <a:endParaRPr lang="da-DK" sz="18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da-DK" sz="1800" dirty="0">
                <a:effectLst/>
                <a:latin typeface="+mj-lt"/>
                <a:ea typeface="Calibri" panose="020F0502020204030204" pitchFamily="34" charset="0"/>
                <a:cs typeface="Arial" panose="020B0604020202020204" pitchFamily="34" charset="0"/>
              </a:rPr>
              <a:t>Et foto der er konceptuelt tænkt og godt udført. Bilerne spejler sig i den ødelagte rude og leder tankerne hen på fotoets titel ‘Bilulykke’. Motivet fanger det grimme i byen – skrald, sod, glas der er gået itu – men kombineret med en klassisk spejlingsteknik, som gør fotoet spændende at kigge på og flot på sin helt egen måde.</a:t>
            </a:r>
          </a:p>
          <a:p>
            <a:pPr>
              <a:lnSpc>
                <a:spcPct val="107000"/>
              </a:lnSpc>
              <a:spcAft>
                <a:spcPts val="800"/>
              </a:spcAft>
            </a:pPr>
            <a:r>
              <a:rPr lang="da-DK" sz="1800" dirty="0">
                <a:effectLst/>
                <a:highlight>
                  <a:srgbClr val="FFFF00"/>
                </a:highlight>
                <a:latin typeface="+mj-lt"/>
                <a:ea typeface="Calibri" panose="020F0502020204030204" pitchFamily="34" charset="0"/>
                <a:cs typeface="Arial" panose="020B0604020202020204" pitchFamily="34" charset="0"/>
              </a:rPr>
              <a:t> </a:t>
            </a:r>
            <a:endParaRPr lang="da-DK" sz="18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856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55DB-717B-40C8-B588-E0F6279A5270}"/>
              </a:ext>
            </a:extLst>
          </p:cNvPr>
          <p:cNvSpPr>
            <a:spLocks noGrp="1"/>
          </p:cNvSpPr>
          <p:nvPr>
            <p:ph type="ctrTitle"/>
          </p:nvPr>
        </p:nvSpPr>
        <p:spPr/>
        <p:txBody>
          <a:bodyPr/>
          <a:lstStyle/>
          <a:p>
            <a:r>
              <a:rPr lang="da-DK" dirty="0"/>
              <a:t>Vindere 2023</a:t>
            </a:r>
            <a:br>
              <a:rPr lang="da-DK" dirty="0"/>
            </a:br>
            <a:r>
              <a:rPr lang="da-DK" dirty="0"/>
              <a:t>Den åbne konkurrence</a:t>
            </a:r>
          </a:p>
        </p:txBody>
      </p:sp>
      <p:sp>
        <p:nvSpPr>
          <p:cNvPr id="4" name="Date Placeholder 3">
            <a:extLst>
              <a:ext uri="{FF2B5EF4-FFF2-40B4-BE49-F238E27FC236}">
                <a16:creationId xmlns:a16="http://schemas.microsoft.com/office/drawing/2014/main" id="{FD5E5ADD-0976-4F06-9A22-525C4502D044}"/>
              </a:ext>
            </a:extLst>
          </p:cNvPr>
          <p:cNvSpPr>
            <a:spLocks noGrp="1"/>
          </p:cNvSpPr>
          <p:nvPr>
            <p:ph type="dt" sz="half" idx="10"/>
          </p:nvPr>
        </p:nvSpPr>
        <p:spPr>
          <a:xfrm>
            <a:off x="0" y="6858000"/>
            <a:ext cx="0" cy="0"/>
          </a:xfrm>
        </p:spPr>
        <p:txBody>
          <a:bodyPr/>
          <a:lstStyle/>
          <a:p>
            <a:fld id="{4ED1F644-FA80-46D3-89ED-4F1102F578DB}" type="datetime3">
              <a:rPr lang="da-DK" smtClean="0"/>
              <a:t>30.01.2024</a:t>
            </a:fld>
            <a:endParaRPr lang="da-DK" dirty="0"/>
          </a:p>
        </p:txBody>
      </p:sp>
    </p:spTree>
    <p:extLst>
      <p:ext uri="{BB962C8B-B14F-4D97-AF65-F5344CB8AC3E}">
        <p14:creationId xmlns:p14="http://schemas.microsoft.com/office/powerpoint/2010/main" val="4059302619"/>
      </p:ext>
    </p:extLst>
  </p:cSld>
  <p:clrMapOvr>
    <a:masterClrMapping/>
  </p:clrMapOvr>
</p:sld>
</file>

<file path=ppt/theme/theme1.xml><?xml version="1.0" encoding="utf-8"?>
<a:theme xmlns:a="http://schemas.openxmlformats.org/drawingml/2006/main" name="Blank">
  <a:themeElements>
    <a:clrScheme name="DAC PP NY">
      <a:dk1>
        <a:sysClr val="windowText" lastClr="000000"/>
      </a:dk1>
      <a:lt1>
        <a:sysClr val="window" lastClr="FFFFFF"/>
      </a:lt1>
      <a:dk2>
        <a:srgbClr val="FF0000"/>
      </a:dk2>
      <a:lt2>
        <a:srgbClr val="FFDC00"/>
      </a:lt2>
      <a:accent1>
        <a:srgbClr val="00C389"/>
      </a:accent1>
      <a:accent2>
        <a:srgbClr val="8EDEFF"/>
      </a:accent2>
      <a:accent3>
        <a:srgbClr val="5F249F"/>
      </a:accent3>
      <a:accent4>
        <a:srgbClr val="264597"/>
      </a:accent4>
      <a:accent5>
        <a:srgbClr val="FF8DA1"/>
      </a:accent5>
      <a:accent6>
        <a:srgbClr val="802424"/>
      </a:accent6>
      <a:hlink>
        <a:srgbClr val="003DA5"/>
      </a:hlink>
      <a:folHlink>
        <a:srgbClr val="000000"/>
      </a:folHlink>
    </a:clrScheme>
    <a:fontScheme name="DAC PP">
      <a:majorFont>
        <a:latin typeface="GT Pressura Regular"/>
        <a:ea typeface=""/>
        <a:cs typeface=""/>
      </a:majorFont>
      <a:minorFont>
        <a:latin typeface="GT Pressura Mon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latin typeface="+mj-lt"/>
          </a:defRPr>
        </a:defPPr>
      </a:lstStyle>
    </a:txDef>
  </a:objectDefaults>
  <a:extraClrSchemeLst/>
  <a:extLst>
    <a:ext uri="{05A4C25C-085E-4340-85A3-A5531E510DB2}">
      <thm15:themeFamily xmlns:thm15="http://schemas.microsoft.com/office/thememl/2012/main" name="DAC 16-9 skabelon DK.potx" id="{F3F123A8-19DB-498B-AABC-90F97796FD9E}" vid="{23763D65-7939-40FF-92A4-CE7B01A12C33}"/>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a2218c0-da79-4754-b1c3-3fecba588e1e">
      <Terms xmlns="http://schemas.microsoft.com/office/infopath/2007/PartnerControls"/>
    </lcf76f155ced4ddcb4097134ff3c332f>
    <TaxCatchAll xmlns="900261d7-dad9-4c16-9d7c-988ffb813379" xsi:nil="true"/>
    <_dlc_DocId xmlns="900261d7-dad9-4c16-9d7c-988ffb813379">K3PW2YWKUSYH-134383310-728986</_dlc_DocId>
    <_dlc_DocIdUrl xmlns="900261d7-dad9-4c16-9d7c-988ffb813379">
      <Url>https://dacdom.sharepoint.com/sites/DAC-DataDrev/_layouts/15/DocIdRedir.aspx?ID=K3PW2YWKUSYH-134383310-728986</Url>
      <Description>K3PW2YWKUSYH-134383310-728986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8E2132C51DE0A49BDB58E5291CAB183" ma:contentTypeVersion="16" ma:contentTypeDescription="Create a new document." ma:contentTypeScope="" ma:versionID="f6b758457fd79fee46a75c1316a022f1">
  <xsd:schema xmlns:xsd="http://www.w3.org/2001/XMLSchema" xmlns:xs="http://www.w3.org/2001/XMLSchema" xmlns:p="http://schemas.microsoft.com/office/2006/metadata/properties" xmlns:ns2="900261d7-dad9-4c16-9d7c-988ffb813379" xmlns:ns3="ea2218c0-da79-4754-b1c3-3fecba588e1e" targetNamespace="http://schemas.microsoft.com/office/2006/metadata/properties" ma:root="true" ma:fieldsID="2ea1d18cc913600a9eed9b2fcec22322" ns2:_="" ns3:_="">
    <xsd:import namespace="900261d7-dad9-4c16-9d7c-988ffb813379"/>
    <xsd:import namespace="ea2218c0-da79-4754-b1c3-3fecba588e1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2:SharedWithUsers" minOccurs="0"/>
                <xsd:element ref="ns2:SharedWithDetails" minOccurs="0"/>
                <xsd:element ref="ns3:lcf76f155ced4ddcb4097134ff3c332f" minOccurs="0"/>
                <xsd:element ref="ns2:TaxCatchAll" minOccurs="0"/>
                <xsd:element ref="ns3:MediaServiceGenerationTime" minOccurs="0"/>
                <xsd:element ref="ns3:MediaServiceEventHashCode" minOccurs="0"/>
                <xsd:element ref="ns3:MediaServiceSearchProperties" minOccurs="0"/>
                <xsd:element ref="ns3:MediaServiceObjectDetectorVersion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261d7-dad9-4c16-9d7c-988ffb8133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a92acfd-dcf2-45d0-b1e3-e44c01b08a77}" ma:internalName="TaxCatchAll" ma:showField="CatchAllData" ma:web="900261d7-dad9-4c16-9d7c-988ffb8133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2218c0-da79-4754-b1c3-3fecba588e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2ceeca-bc70-4f4f-bb17-e6ded9f93836"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354CC4-2B16-4567-A03D-4F8F8A422326}">
  <ds:schemaRefs>
    <ds:schemaRef ds:uri="http://schemas.microsoft.com/office/2006/metadata/properties"/>
    <ds:schemaRef ds:uri="http://schemas.microsoft.com/office/infopath/2007/PartnerControls"/>
    <ds:schemaRef ds:uri="ea2218c0-da79-4754-b1c3-3fecba588e1e"/>
    <ds:schemaRef ds:uri="900261d7-dad9-4c16-9d7c-988ffb813379"/>
  </ds:schemaRefs>
</ds:datastoreItem>
</file>

<file path=customXml/itemProps2.xml><?xml version="1.0" encoding="utf-8"?>
<ds:datastoreItem xmlns:ds="http://schemas.openxmlformats.org/officeDocument/2006/customXml" ds:itemID="{5087200D-3C22-4AE4-A4CE-881A658EBC61}">
  <ds:schemaRefs>
    <ds:schemaRef ds:uri="http://schemas.microsoft.com/sharepoint/events"/>
  </ds:schemaRefs>
</ds:datastoreItem>
</file>

<file path=customXml/itemProps3.xml><?xml version="1.0" encoding="utf-8"?>
<ds:datastoreItem xmlns:ds="http://schemas.openxmlformats.org/officeDocument/2006/customXml" ds:itemID="{8C0F6765-3C2E-4BB9-A468-277E804AE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0261d7-dad9-4c16-9d7c-988ffb813379"/>
    <ds:schemaRef ds:uri="ea2218c0-da79-4754-b1c3-3fecba588e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9943DA3-3535-404F-8284-D6C17806B1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DAC 16-9 skabelon DK</Template>
  <TotalTime>232</TotalTime>
  <Words>653</Words>
  <Application>Microsoft Office PowerPoint</Application>
  <PresentationFormat>Widescreen</PresentationFormat>
  <Paragraphs>82</Paragraphs>
  <Slides>18</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18</vt:i4>
      </vt:variant>
    </vt:vector>
  </HeadingPairs>
  <TitlesOfParts>
    <vt:vector size="24" baseType="lpstr">
      <vt:lpstr>Arial</vt:lpstr>
      <vt:lpstr>GT Pressura Light</vt:lpstr>
      <vt:lpstr>GT Pressura Mono Regular</vt:lpstr>
      <vt:lpstr>GT Pressura Regular</vt:lpstr>
      <vt:lpstr>Wingdings</vt:lpstr>
      <vt:lpstr>Blank</vt:lpstr>
      <vt:lpstr>Fang din by 2024  Årets store fotokonkurrence for skoler</vt:lpstr>
      <vt:lpstr>Oversigt</vt:lpstr>
      <vt:lpstr>Baggrund</vt:lpstr>
      <vt:lpstr>Hvad er Fang din by?</vt:lpstr>
      <vt:lpstr>Fang din by vindere  skolekonkurrencen 2023  Tema: Uden Filter </vt:lpstr>
      <vt:lpstr>1. plads i 2023</vt:lpstr>
      <vt:lpstr>2. plads i 2023</vt:lpstr>
      <vt:lpstr>3. plads i 2023</vt:lpstr>
      <vt:lpstr>Vindere 2023 Den åbne konkurrence</vt:lpstr>
      <vt:lpstr>PowerPoint-præsentation</vt:lpstr>
      <vt:lpstr>TEMAET for Fang din by i 2024 er….</vt:lpstr>
      <vt:lpstr>EN NY SKØNHED</vt:lpstr>
      <vt:lpstr>Præmier…</vt:lpstr>
      <vt:lpstr>Præmier</vt:lpstr>
      <vt:lpstr>ER I KLAR?! </vt:lpstr>
      <vt:lpstr>Hvad sker hvornår?</vt:lpstr>
      <vt:lpstr>Hvordan deltager I?</vt:lpstr>
      <vt:lpstr>Vi glæder os til at se jeres fotos!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Fang din by 2024  Årets store fotokonkurrence for skoler</dc:title>
  <dc:creator>Kristina Neel Jakobsen</dc:creator>
  <cp:lastModifiedBy>Kristina Neel Jakobsen</cp:lastModifiedBy>
  <cp:revision>1</cp:revision>
  <dcterms:created xsi:type="dcterms:W3CDTF">2024-01-02T11:43:56Z</dcterms:created>
  <dcterms:modified xsi:type="dcterms:W3CDTF">2024-01-30T12:42:38Z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0x01010078E2132C51DE0A49BDB58E5291CAB183</vt:lpwstr>
  </property>
  <property fmtid="{D5CDD505-2E9C-101B-9397-08002B2CF9AE}" pid="4" name="_dlc_DocIdItemGuid">
    <vt:lpwstr>2903a5f5-4c50-4cc6-a6a4-b0032073de5e</vt:lpwstr>
  </property>
  <property fmtid="{D5CDD505-2E9C-101B-9397-08002B2CF9AE}" pid="5" name="MediaServiceImageTags">
    <vt:lpwstr/>
  </property>
</Properties>
</file>